
<file path=[Content_Types].xml><?xml version="1.0" encoding="utf-8"?>
<Types xmlns="http://schemas.openxmlformats.org/package/2006/content-types">
  <Default Extension="png" ContentType="image/png"/>
  <Default Extension="xlsm" ContentType="application/vnd.ms-excel.sheet.macroEnabled.12"/>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60" r:id="rId4"/>
    <p:sldMasterId id="2147485307" r:id="rId5"/>
    <p:sldMasterId id="2147485322" r:id="rId6"/>
  </p:sldMasterIdLst>
  <p:notesMasterIdLst>
    <p:notesMasterId r:id="rId30"/>
  </p:notesMasterIdLst>
  <p:handoutMasterIdLst>
    <p:handoutMasterId r:id="rId31"/>
  </p:handoutMasterIdLst>
  <p:sldIdLst>
    <p:sldId id="257" r:id="rId7"/>
    <p:sldId id="456" r:id="rId8"/>
    <p:sldId id="470" r:id="rId9"/>
    <p:sldId id="457" r:id="rId10"/>
    <p:sldId id="359" r:id="rId11"/>
    <p:sldId id="467" r:id="rId12"/>
    <p:sldId id="362" r:id="rId13"/>
    <p:sldId id="435" r:id="rId14"/>
    <p:sldId id="464" r:id="rId15"/>
    <p:sldId id="465" r:id="rId16"/>
    <p:sldId id="410" r:id="rId17"/>
    <p:sldId id="471" r:id="rId18"/>
    <p:sldId id="466" r:id="rId19"/>
    <p:sldId id="423" r:id="rId20"/>
    <p:sldId id="392" r:id="rId21"/>
    <p:sldId id="440" r:id="rId22"/>
    <p:sldId id="461" r:id="rId23"/>
    <p:sldId id="459" r:id="rId24"/>
    <p:sldId id="462" r:id="rId25"/>
    <p:sldId id="460" r:id="rId26"/>
    <p:sldId id="468" r:id="rId27"/>
    <p:sldId id="469" r:id="rId28"/>
    <p:sldId id="463" r:id="rId29"/>
  </p:sldIdLst>
  <p:sldSz cx="9144000" cy="6858000" type="screen4x3"/>
  <p:notesSz cx="7010400" cy="9296400"/>
  <p:embeddedFontLst>
    <p:embeddedFont>
      <p:font typeface="MS PGothic" panose="020B0600070205080204" pitchFamily="34" charset="-128"/>
      <p:regular r:id="rId32"/>
    </p:embeddedFont>
    <p:embeddedFont>
      <p:font typeface="Calibri" panose="020F0502020204030204" pitchFamily="34" charset="0"/>
      <p:regular r:id="rId33"/>
      <p:bold r:id="rId34"/>
      <p:italic r:id="rId35"/>
      <p:boldItalic r:id="rId36"/>
    </p:embeddedFont>
    <p:embeddedFont>
      <p:font typeface="Candara" panose="020E0502030303020204" pitchFamily="34" charset="0"/>
      <p:regular r:id="rId37"/>
      <p:bold r:id="rId38"/>
      <p:italic r:id="rId39"/>
      <p:boldItalic r:id="rId40"/>
    </p:embeddedFont>
  </p:embeddedFont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clrMru>
    <a:srgbClr val="2A5CA6"/>
    <a:srgbClr val="233AAD"/>
    <a:srgbClr val="2765A9"/>
    <a:srgbClr val="0077D0"/>
    <a:srgbClr val="6699FF"/>
    <a:srgbClr val="1D7AB3"/>
    <a:srgbClr val="0066CC"/>
    <a:srgbClr val="1749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21" autoAdjust="0"/>
    <p:restoredTop sz="84018" autoAdjust="0"/>
  </p:normalViewPr>
  <p:slideViewPr>
    <p:cSldViewPr snapToObjects="1">
      <p:cViewPr varScale="1">
        <p:scale>
          <a:sx n="75" d="100"/>
          <a:sy n="75" d="100"/>
        </p:scale>
        <p:origin x="-1830" y="-9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8.fntdata"/><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font" Target="fonts/font3.fntdata"/><Relationship Id="rId42"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2.fntdata"/><Relationship Id="rId38" Type="http://schemas.openxmlformats.org/officeDocument/2006/relationships/font" Target="fonts/font7.fntdata"/><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5.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handoutMaster" Target="handoutMasters/handoutMaster1.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35" Type="http://schemas.openxmlformats.org/officeDocument/2006/relationships/font" Target="fonts/font4.fntdata"/><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Macro-Enabled_Worksheet1.xlsm"/></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title>
      <c:layout/>
      <c:overlay val="0"/>
      <c:spPr>
        <a:noFill/>
        <a:ln w="23547">
          <a:noFill/>
        </a:ln>
      </c:spPr>
    </c:title>
    <c:autoTitleDeleted val="0"/>
    <c:plotArea>
      <c:layout/>
      <c:pieChart>
        <c:varyColors val="1"/>
        <c:ser>
          <c:idx val="0"/>
          <c:order val="0"/>
          <c:tx>
            <c:strRef>
              <c:f>Sheet1!$B$1</c:f>
              <c:strCache>
                <c:ptCount val="1"/>
                <c:pt idx="0">
                  <c:v> </c:v>
                </c:pt>
              </c:strCache>
            </c:strRef>
          </c:tx>
          <c:spPr>
            <a:gradFill rotWithShape="0">
              <a:gsLst>
                <a:gs pos="0">
                  <a:srgbClr val="71A6DB"/>
                </a:gs>
                <a:gs pos="50000">
                  <a:srgbClr val="559BDB"/>
                </a:gs>
                <a:gs pos="100000">
                  <a:srgbClr val="438AC9"/>
                </a:gs>
              </a:gsLst>
              <a:lin ang="5400000"/>
            </a:gradFill>
            <a:ln w="23547">
              <a:noFill/>
            </a:ln>
            <a:effectLst>
              <a:outerShdw dist="35921" dir="2700000" algn="br">
                <a:srgbClr val="000000"/>
              </a:outerShdw>
            </a:effectLst>
          </c:spPr>
          <c:dPt>
            <c:idx val="0"/>
            <c:bubble3D val="0"/>
            <c:spPr>
              <a:solidFill>
                <a:schemeClr val="accent3">
                  <a:lumMod val="50000"/>
                </a:schemeClr>
              </a:solidFill>
              <a:ln w="11773">
                <a:solidFill>
                  <a:srgbClr val="33CCCC"/>
                </a:solidFill>
                <a:prstDash val="solid"/>
              </a:ln>
              <a:effectLst>
                <a:outerShdw dist="35921" dir="2700000" algn="br">
                  <a:srgbClr val="000000"/>
                </a:outerShdw>
              </a:effectLst>
            </c:spPr>
          </c:dPt>
          <c:dPt>
            <c:idx val="1"/>
            <c:bubble3D val="0"/>
            <c:spPr>
              <a:solidFill>
                <a:srgbClr val="C00000"/>
              </a:solidFill>
              <a:ln w="23547">
                <a:noFill/>
              </a:ln>
              <a:effectLst>
                <a:outerShdw dist="35921" dir="2700000" algn="br">
                  <a:srgbClr val="000000"/>
                </a:outerShdw>
              </a:effectLst>
            </c:spPr>
          </c:dPt>
          <c:dPt>
            <c:idx val="2"/>
            <c:bubble3D val="0"/>
            <c:spPr>
              <a:solidFill>
                <a:srgbClr val="0070C0"/>
              </a:solidFill>
              <a:ln w="23547">
                <a:noFill/>
              </a:ln>
              <a:effectLst>
                <a:outerShdw dist="35921" dir="2700000" algn="br">
                  <a:srgbClr val="000000"/>
                </a:outerShdw>
              </a:effectLst>
            </c:spPr>
          </c:dPt>
          <c:dPt>
            <c:idx val="3"/>
            <c:bubble3D val="0"/>
            <c:spPr>
              <a:solidFill>
                <a:srgbClr val="233AAD"/>
              </a:solidFill>
              <a:ln w="23547">
                <a:noFill/>
              </a:ln>
              <a:effectLst>
                <a:outerShdw dist="35921" dir="2700000" algn="br">
                  <a:srgbClr val="000000"/>
                </a:outerShdw>
              </a:effectLst>
            </c:spPr>
          </c:dPt>
          <c:cat>
            <c:strRef>
              <c:f>Sheet1!$A$2:$A$5</c:f>
              <c:strCache>
                <c:ptCount val="4"/>
                <c:pt idx="0">
                  <c:v>ARMY</c:v>
                </c:pt>
                <c:pt idx="1">
                  <c:v>MARINES</c:v>
                </c:pt>
                <c:pt idx="2">
                  <c:v>NAVY</c:v>
                </c:pt>
                <c:pt idx="3">
                  <c:v>AIR FORCE</c:v>
                </c:pt>
              </c:strCache>
            </c:strRef>
          </c:cat>
          <c:val>
            <c:numRef>
              <c:f>Sheet1!$B$2:$B$5</c:f>
              <c:numCache>
                <c:formatCode>General</c:formatCode>
                <c:ptCount val="4"/>
                <c:pt idx="0">
                  <c:v>1210</c:v>
                </c:pt>
                <c:pt idx="1">
                  <c:v>310</c:v>
                </c:pt>
                <c:pt idx="2">
                  <c:v>390</c:v>
                </c:pt>
                <c:pt idx="3">
                  <c:v>1120</c:v>
                </c:pt>
              </c:numCache>
            </c:numRef>
          </c:val>
        </c:ser>
        <c:dLbls>
          <c:showLegendKey val="0"/>
          <c:showVal val="0"/>
          <c:showCatName val="0"/>
          <c:showSerName val="0"/>
          <c:showPercent val="0"/>
          <c:showBubbleSize val="0"/>
          <c:showLeaderLines val="1"/>
        </c:dLbls>
        <c:firstSliceAng val="0"/>
      </c:pieChart>
      <c:spPr>
        <a:noFill/>
        <a:ln w="23547">
          <a:noFill/>
        </a:ln>
      </c:spPr>
    </c:plotArea>
    <c:legend>
      <c:legendPos val="r"/>
      <c:layout>
        <c:manualLayout>
          <c:xMode val="edge"/>
          <c:yMode val="edge"/>
          <c:x val="0.67912772585669801"/>
          <c:y val="0.28571428571428598"/>
          <c:w val="0.32087227414330199"/>
          <c:h val="0.56632653061224503"/>
        </c:manualLayout>
      </c:layout>
      <c:overlay val="0"/>
      <c:spPr>
        <a:noFill/>
        <a:ln w="23547">
          <a:noFill/>
        </a:ln>
      </c:spPr>
    </c:legend>
    <c:plotVisOnly val="1"/>
    <c:dispBlanksAs val="zero"/>
    <c:showDLblsOverMax val="0"/>
  </c:chart>
  <c:spPr>
    <a:solidFill>
      <a:srgbClr val="FFFFFF">
        <a:alpha val="0"/>
      </a:srgbClr>
    </a:solidFill>
    <a:ln w="2943">
      <a:noFill/>
      <a:prstDash val="solid"/>
    </a:ln>
  </c:spPr>
  <c:txPr>
    <a:bodyPr/>
    <a:lstStyle/>
    <a:p>
      <a:pPr>
        <a:defRPr sz="1669"/>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0.43095</cdr:x>
      <cdr:y>0.44525</cdr:y>
    </cdr:from>
    <cdr:to>
      <cdr:x>0.54595</cdr:x>
      <cdr:y>0.56161</cdr:y>
    </cdr:to>
    <cdr:sp macro="" textlink="">
      <cdr:nvSpPr>
        <cdr:cNvPr id="2" name="TextBox 1"/>
        <cdr:cNvSpPr txBox="1"/>
      </cdr:nvSpPr>
      <cdr:spPr>
        <a:xfrm xmlns:a="http://schemas.openxmlformats.org/drawingml/2006/main">
          <a:off x="1931987" y="1301981"/>
          <a:ext cx="515556" cy="34025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b="1" dirty="0" smtClean="0">
              <a:solidFill>
                <a:schemeClr val="bg1">
                  <a:lumMod val="95000"/>
                </a:schemeClr>
              </a:solidFill>
              <a:latin typeface="Arial" pitchFamily="34" charset="0"/>
              <a:cs typeface="Arial" pitchFamily="34" charset="0"/>
            </a:rPr>
            <a:t>35%</a:t>
          </a:r>
          <a:endParaRPr lang="en-US" sz="1800" b="1" dirty="0">
            <a:solidFill>
              <a:schemeClr val="bg1">
                <a:lumMod val="95000"/>
              </a:schemeClr>
            </a:solidFill>
            <a:latin typeface="Arial" pitchFamily="34" charset="0"/>
            <a:cs typeface="Arial" pitchFamily="34" charset="0"/>
          </a:endParaRPr>
        </a:p>
      </cdr:txBody>
    </cdr:sp>
  </cdr:relSizeAnchor>
  <cdr:relSizeAnchor xmlns:cdr="http://schemas.openxmlformats.org/drawingml/2006/chartDrawing">
    <cdr:from>
      <cdr:x>0.35055</cdr:x>
      <cdr:y>0.72487</cdr:y>
    </cdr:from>
    <cdr:to>
      <cdr:x>0.45742</cdr:x>
      <cdr:y>0.83662</cdr:y>
    </cdr:to>
    <cdr:sp macro="" textlink="">
      <cdr:nvSpPr>
        <cdr:cNvPr id="3" name="TextBox 2"/>
        <cdr:cNvSpPr txBox="1"/>
      </cdr:nvSpPr>
      <cdr:spPr>
        <a:xfrm xmlns:a="http://schemas.openxmlformats.org/drawingml/2006/main">
          <a:off x="1571573" y="2119660"/>
          <a:ext cx="479109" cy="32677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nSpc>
              <a:spcPts val="1900"/>
            </a:lnSpc>
          </a:pPr>
          <a:r>
            <a:rPr lang="en-US" sz="1600" b="1" dirty="0" smtClean="0">
              <a:solidFill>
                <a:schemeClr val="bg1">
                  <a:lumMod val="95000"/>
                </a:schemeClr>
              </a:solidFill>
              <a:latin typeface="Arial" pitchFamily="34" charset="0"/>
              <a:cs typeface="Arial" pitchFamily="34" charset="0"/>
            </a:rPr>
            <a:t>10%</a:t>
          </a:r>
        </a:p>
        <a:p xmlns:a="http://schemas.openxmlformats.org/drawingml/2006/main">
          <a:pPr>
            <a:lnSpc>
              <a:spcPts val="1900"/>
            </a:lnSpc>
          </a:pPr>
          <a:endParaRPr lang="en-US" sz="1600" dirty="0">
            <a:solidFill>
              <a:schemeClr val="bg1">
                <a:lumMod val="95000"/>
              </a:schemeClr>
            </a:solidFill>
            <a:latin typeface="Arial" pitchFamily="34" charset="0"/>
            <a:cs typeface="Arial" pitchFamily="34" charset="0"/>
          </a:endParaRPr>
        </a:p>
        <a:p xmlns:a="http://schemas.openxmlformats.org/drawingml/2006/main">
          <a:pPr>
            <a:lnSpc>
              <a:spcPts val="1800"/>
            </a:lnSpc>
          </a:pPr>
          <a:endParaRPr lang="en-US" sz="1600" dirty="0">
            <a:solidFill>
              <a:schemeClr val="bg1">
                <a:lumMod val="95000"/>
              </a:schemeClr>
            </a:solidFill>
            <a:latin typeface="Arial" pitchFamily="34" charset="0"/>
            <a:cs typeface="Arial" pitchFamily="34" charset="0"/>
          </a:endParaRPr>
        </a:p>
      </cdr:txBody>
    </cdr:sp>
  </cdr:relSizeAnchor>
  <cdr:relSizeAnchor xmlns:cdr="http://schemas.openxmlformats.org/drawingml/2006/chartDrawing">
    <cdr:from>
      <cdr:x>0.20999</cdr:x>
      <cdr:y>0.69756</cdr:y>
    </cdr:from>
    <cdr:to>
      <cdr:x>0.34799</cdr:x>
      <cdr:y>0.92031</cdr:y>
    </cdr:to>
    <cdr:sp macro="" textlink="">
      <cdr:nvSpPr>
        <cdr:cNvPr id="4" name="TextBox 3"/>
        <cdr:cNvSpPr txBox="1"/>
      </cdr:nvSpPr>
      <cdr:spPr>
        <a:xfrm xmlns:a="http://schemas.openxmlformats.org/drawingml/2006/main">
          <a:off x="941387" y="2039799"/>
          <a:ext cx="618668" cy="65136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a:p>
      </cdr:txBody>
    </cdr:sp>
  </cdr:relSizeAnchor>
  <cdr:relSizeAnchor xmlns:cdr="http://schemas.openxmlformats.org/drawingml/2006/chartDrawing">
    <cdr:from>
      <cdr:x>0.22415</cdr:x>
      <cdr:y>0.72282</cdr:y>
    </cdr:from>
    <cdr:to>
      <cdr:x>0.44863</cdr:x>
      <cdr:y>0.92707</cdr:y>
    </cdr:to>
    <cdr:sp macro="" textlink="">
      <cdr:nvSpPr>
        <cdr:cNvPr id="7" name="TextBox 6"/>
        <cdr:cNvSpPr txBox="1"/>
      </cdr:nvSpPr>
      <cdr:spPr>
        <a:xfrm xmlns:a="http://schemas.openxmlformats.org/drawingml/2006/main">
          <a:off x="1004887" y="2113652"/>
          <a:ext cx="1006366" cy="59726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b="1" dirty="0" smtClean="0">
              <a:solidFill>
                <a:schemeClr val="bg1">
                  <a:lumMod val="95000"/>
                </a:schemeClr>
              </a:solidFill>
              <a:latin typeface="Arial" pitchFamily="34" charset="0"/>
              <a:cs typeface="Arial" pitchFamily="34" charset="0"/>
            </a:rPr>
            <a:t>17%</a:t>
          </a:r>
        </a:p>
        <a:p xmlns:a="http://schemas.openxmlformats.org/drawingml/2006/main">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3038475" cy="464980"/>
          </a:xfrm>
          <a:prstGeom prst="rect">
            <a:avLst/>
          </a:prstGeom>
        </p:spPr>
        <p:txBody>
          <a:bodyPr vert="horz" wrap="square" lIns="91430" tIns="45714" rIns="91430" bIns="45714" numCol="1" anchor="t" anchorCtr="0" compatLnSpc="1">
            <a:prstTxWarp prst="textNoShape">
              <a:avLst/>
            </a:prstTxWarp>
          </a:bodyPr>
          <a:lstStyle>
            <a:lvl1pPr eaLnBrk="1" hangingPunct="1">
              <a:defRPr sz="1200"/>
            </a:lvl1pPr>
          </a:lstStyle>
          <a:p>
            <a:pPr>
              <a:defRPr/>
            </a:pPr>
            <a:endParaRPr lang="en-US" altLang="en-US"/>
          </a:p>
        </p:txBody>
      </p:sp>
      <p:sp>
        <p:nvSpPr>
          <p:cNvPr id="3" name="Date Placeholder 2"/>
          <p:cNvSpPr>
            <a:spLocks noGrp="1"/>
          </p:cNvSpPr>
          <p:nvPr>
            <p:ph type="dt" sz="quarter" idx="1"/>
          </p:nvPr>
        </p:nvSpPr>
        <p:spPr>
          <a:xfrm>
            <a:off x="3970340" y="2"/>
            <a:ext cx="3038475" cy="464980"/>
          </a:xfrm>
          <a:prstGeom prst="rect">
            <a:avLst/>
          </a:prstGeom>
        </p:spPr>
        <p:txBody>
          <a:bodyPr vert="horz" wrap="square" lIns="91430" tIns="45714" rIns="91430" bIns="45714" numCol="1" anchor="t" anchorCtr="0" compatLnSpc="1">
            <a:prstTxWarp prst="textNoShape">
              <a:avLst/>
            </a:prstTxWarp>
          </a:bodyPr>
          <a:lstStyle>
            <a:lvl1pPr algn="r" eaLnBrk="1" hangingPunct="1">
              <a:defRPr sz="1200"/>
            </a:lvl1pPr>
          </a:lstStyle>
          <a:p>
            <a:pPr>
              <a:defRPr/>
            </a:pPr>
            <a:fld id="{C903A27E-5C4B-4FBB-BF04-DCA4961C4164}" type="datetimeFigureOut">
              <a:rPr lang="en-US" altLang="en-US"/>
              <a:pPr>
                <a:defRPr/>
              </a:pPr>
              <a:t>5/24/2016</a:t>
            </a:fld>
            <a:endParaRPr lang="en-US" altLang="en-US"/>
          </a:p>
        </p:txBody>
      </p:sp>
      <p:sp>
        <p:nvSpPr>
          <p:cNvPr id="4" name="Footer Placeholder 3"/>
          <p:cNvSpPr>
            <a:spLocks noGrp="1"/>
          </p:cNvSpPr>
          <p:nvPr>
            <p:ph type="ftr" sz="quarter" idx="2"/>
          </p:nvPr>
        </p:nvSpPr>
        <p:spPr>
          <a:xfrm>
            <a:off x="2" y="8829824"/>
            <a:ext cx="3038475" cy="464980"/>
          </a:xfrm>
          <a:prstGeom prst="rect">
            <a:avLst/>
          </a:prstGeom>
        </p:spPr>
        <p:txBody>
          <a:bodyPr vert="horz" wrap="square" lIns="91430" tIns="45714" rIns="91430" bIns="45714" numCol="1" anchor="b" anchorCtr="0" compatLnSpc="1">
            <a:prstTxWarp prst="textNoShape">
              <a:avLst/>
            </a:prstTxWarp>
          </a:bodyPr>
          <a:lstStyle>
            <a:lvl1pPr eaLnBrk="1" hangingPunct="1">
              <a:defRPr sz="1200"/>
            </a:lvl1pPr>
          </a:lstStyle>
          <a:p>
            <a:pPr>
              <a:defRPr/>
            </a:pPr>
            <a:endParaRPr lang="en-US" altLang="en-US"/>
          </a:p>
        </p:txBody>
      </p:sp>
      <p:sp>
        <p:nvSpPr>
          <p:cNvPr id="5" name="Slide Number Placeholder 4"/>
          <p:cNvSpPr>
            <a:spLocks noGrp="1"/>
          </p:cNvSpPr>
          <p:nvPr>
            <p:ph type="sldNum" sz="quarter" idx="3"/>
          </p:nvPr>
        </p:nvSpPr>
        <p:spPr>
          <a:xfrm>
            <a:off x="3970340" y="8829824"/>
            <a:ext cx="3038475" cy="464980"/>
          </a:xfrm>
          <a:prstGeom prst="rect">
            <a:avLst/>
          </a:prstGeom>
        </p:spPr>
        <p:txBody>
          <a:bodyPr vert="horz" wrap="square" lIns="91430" tIns="45714" rIns="91430" bIns="45714" numCol="1" anchor="b" anchorCtr="0" compatLnSpc="1">
            <a:prstTxWarp prst="textNoShape">
              <a:avLst/>
            </a:prstTxWarp>
          </a:bodyPr>
          <a:lstStyle>
            <a:lvl1pPr algn="r" eaLnBrk="1" hangingPunct="1">
              <a:defRPr sz="1200"/>
            </a:lvl1pPr>
          </a:lstStyle>
          <a:p>
            <a:pPr>
              <a:defRPr/>
            </a:pPr>
            <a:fld id="{DA97E233-11CA-4621-90AE-0D284B62CC1B}" type="slidenum">
              <a:rPr lang="en-US" altLang="en-US"/>
              <a:pPr>
                <a:defRPr/>
              </a:pPr>
              <a:t>‹#›</a:t>
            </a:fld>
            <a:endParaRPr lang="en-US" altLang="en-US"/>
          </a:p>
        </p:txBody>
      </p:sp>
    </p:spTree>
    <p:extLst>
      <p:ext uri="{BB962C8B-B14F-4D97-AF65-F5344CB8AC3E}">
        <p14:creationId xmlns:p14="http://schemas.microsoft.com/office/powerpoint/2010/main" val="39017109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3038475" cy="464980"/>
          </a:xfrm>
          <a:prstGeom prst="rect">
            <a:avLst/>
          </a:prstGeom>
        </p:spPr>
        <p:txBody>
          <a:bodyPr vert="horz" wrap="square" lIns="93167" tIns="46585" rIns="93167" bIns="46585" numCol="1" anchor="t" anchorCtr="0" compatLnSpc="1">
            <a:prstTxWarp prst="textNoShape">
              <a:avLst/>
            </a:prstTxWarp>
          </a:bodyPr>
          <a:lstStyle>
            <a:lvl1pPr eaLnBrk="1" hangingPunct="1">
              <a:defRPr sz="1200">
                <a:latin typeface="Calibri" pitchFamily="34" charset="0"/>
              </a:defRPr>
            </a:lvl1pPr>
          </a:lstStyle>
          <a:p>
            <a:pPr>
              <a:defRPr/>
            </a:pPr>
            <a:endParaRPr lang="en-US" altLang="en-US"/>
          </a:p>
        </p:txBody>
      </p:sp>
      <p:sp>
        <p:nvSpPr>
          <p:cNvPr id="3" name="Date Placeholder 2"/>
          <p:cNvSpPr>
            <a:spLocks noGrp="1"/>
          </p:cNvSpPr>
          <p:nvPr>
            <p:ph type="dt" idx="1"/>
          </p:nvPr>
        </p:nvSpPr>
        <p:spPr>
          <a:xfrm>
            <a:off x="3970340" y="2"/>
            <a:ext cx="3038475" cy="464980"/>
          </a:xfrm>
          <a:prstGeom prst="rect">
            <a:avLst/>
          </a:prstGeom>
        </p:spPr>
        <p:txBody>
          <a:bodyPr vert="horz" wrap="square" lIns="93167" tIns="46585" rIns="93167" bIns="46585" numCol="1" anchor="t" anchorCtr="0" compatLnSpc="1">
            <a:prstTxWarp prst="textNoShape">
              <a:avLst/>
            </a:prstTxWarp>
          </a:bodyPr>
          <a:lstStyle>
            <a:lvl1pPr algn="r" eaLnBrk="1" hangingPunct="1">
              <a:defRPr sz="1200">
                <a:latin typeface="Calibri" pitchFamily="34" charset="0"/>
              </a:defRPr>
            </a:lvl1pPr>
          </a:lstStyle>
          <a:p>
            <a:pPr>
              <a:defRPr/>
            </a:pPr>
            <a:fld id="{8D7A5835-2887-4EB5-982B-3E4D233CCBEE}" type="datetimeFigureOut">
              <a:rPr lang="en-US" altLang="en-US"/>
              <a:pPr>
                <a:defRPr/>
              </a:pPr>
              <a:t>5/24/2016</a:t>
            </a:fld>
            <a:endParaRPr lang="en-US" alt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67" tIns="46585" rIns="93167" bIns="46585" rtlCol="0" anchor="ctr"/>
          <a:lstStyle/>
          <a:p>
            <a:pPr lvl="0"/>
            <a:endParaRPr lang="en-US" noProof="0"/>
          </a:p>
        </p:txBody>
      </p:sp>
      <p:sp>
        <p:nvSpPr>
          <p:cNvPr id="5" name="Notes Placeholder 4"/>
          <p:cNvSpPr>
            <a:spLocks noGrp="1"/>
          </p:cNvSpPr>
          <p:nvPr>
            <p:ph type="body" sz="quarter" idx="3"/>
          </p:nvPr>
        </p:nvSpPr>
        <p:spPr>
          <a:xfrm>
            <a:off x="701675" y="4416511"/>
            <a:ext cx="5607050" cy="4183220"/>
          </a:xfrm>
          <a:prstGeom prst="rect">
            <a:avLst/>
          </a:prstGeom>
        </p:spPr>
        <p:txBody>
          <a:bodyPr vert="horz" lIns="93167" tIns="46585" rIns="93167" bIns="46585"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2" y="8829824"/>
            <a:ext cx="3038475" cy="464980"/>
          </a:xfrm>
          <a:prstGeom prst="rect">
            <a:avLst/>
          </a:prstGeom>
        </p:spPr>
        <p:txBody>
          <a:bodyPr vert="horz" wrap="square" lIns="93167" tIns="46585" rIns="93167" bIns="46585" numCol="1" anchor="b" anchorCtr="0" compatLnSpc="1">
            <a:prstTxWarp prst="textNoShape">
              <a:avLst/>
            </a:prstTxWarp>
          </a:bodyPr>
          <a:lstStyle>
            <a:lvl1pPr eaLnBrk="1" hangingPunct="1">
              <a:defRPr sz="1200">
                <a:latin typeface="Calibri" pitchFamily="34" charset="0"/>
              </a:defRPr>
            </a:lvl1pPr>
          </a:lstStyle>
          <a:p>
            <a:pPr>
              <a:defRPr/>
            </a:pPr>
            <a:endParaRPr lang="en-US" altLang="en-US"/>
          </a:p>
        </p:txBody>
      </p:sp>
      <p:sp>
        <p:nvSpPr>
          <p:cNvPr id="7" name="Slide Number Placeholder 6"/>
          <p:cNvSpPr>
            <a:spLocks noGrp="1"/>
          </p:cNvSpPr>
          <p:nvPr>
            <p:ph type="sldNum" sz="quarter" idx="5"/>
          </p:nvPr>
        </p:nvSpPr>
        <p:spPr>
          <a:xfrm>
            <a:off x="3970340" y="8829824"/>
            <a:ext cx="3038475" cy="464980"/>
          </a:xfrm>
          <a:prstGeom prst="rect">
            <a:avLst/>
          </a:prstGeom>
        </p:spPr>
        <p:txBody>
          <a:bodyPr vert="horz" wrap="square" lIns="93167" tIns="46585" rIns="93167" bIns="46585"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2BC292AF-D665-454A-98D8-AA00C62EEAA0}" type="slidenum">
              <a:rPr lang="en-US" altLang="en-US"/>
              <a:pPr>
                <a:defRPr/>
              </a:pPr>
              <a:t>‹#›</a:t>
            </a:fld>
            <a:endParaRPr lang="en-US" altLang="en-US"/>
          </a:p>
        </p:txBody>
      </p:sp>
    </p:spTree>
    <p:extLst>
      <p:ext uri="{BB962C8B-B14F-4D97-AF65-F5344CB8AC3E}">
        <p14:creationId xmlns:p14="http://schemas.microsoft.com/office/powerpoint/2010/main" val="17449057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2D9C526-6577-44F9-AB2A-03871AE82507}" type="slidenum">
              <a:rPr lang="en-US" altLang="en-US" smtClean="0"/>
              <a:pPr>
                <a:spcBef>
                  <a:spcPct val="0"/>
                </a:spcBef>
              </a:pPr>
              <a:t>1</a:t>
            </a:fld>
            <a:endParaRPr lang="en-US" altLang="en-US" smtClean="0"/>
          </a:p>
        </p:txBody>
      </p:sp>
    </p:spTree>
    <p:extLst>
      <p:ext uri="{BB962C8B-B14F-4D97-AF65-F5344CB8AC3E}">
        <p14:creationId xmlns:p14="http://schemas.microsoft.com/office/powerpoint/2010/main" val="333838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BC292AF-D665-454A-98D8-AA00C62EEAA0}" type="slidenum">
              <a:rPr lang="en-US" altLang="en-US" smtClean="0"/>
              <a:pPr>
                <a:defRPr/>
              </a:pPr>
              <a:t>13</a:t>
            </a:fld>
            <a:endParaRPr lang="en-US" altLang="en-US"/>
          </a:p>
        </p:txBody>
      </p:sp>
    </p:spTree>
    <p:extLst>
      <p:ext uri="{BB962C8B-B14F-4D97-AF65-F5344CB8AC3E}">
        <p14:creationId xmlns:p14="http://schemas.microsoft.com/office/powerpoint/2010/main" val="8380526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pPr>
              <a:defRPr/>
            </a:pPr>
            <a:r>
              <a:rPr lang="en-US" altLang="en-US" sz="2000" dirty="0" smtClean="0">
                <a:solidFill>
                  <a:srgbClr val="404040"/>
                </a:solidFill>
              </a:rPr>
              <a:t>Online learning: </a:t>
            </a:r>
            <a:r>
              <a:rPr lang="en-US" altLang="en-US" sz="2000" b="1" dirty="0" smtClean="0">
                <a:solidFill>
                  <a:srgbClr val="404040"/>
                </a:solidFill>
              </a:rPr>
              <a:t>HeadStart2</a:t>
            </a:r>
            <a:r>
              <a:rPr lang="en-US" altLang="en-US" sz="2000" dirty="0" smtClean="0">
                <a:solidFill>
                  <a:srgbClr val="404040"/>
                </a:solidFill>
              </a:rPr>
              <a:t> and </a:t>
            </a:r>
            <a:r>
              <a:rPr lang="en-US" altLang="en-US" sz="2000" b="1" dirty="0" smtClean="0">
                <a:solidFill>
                  <a:srgbClr val="404040"/>
                </a:solidFill>
              </a:rPr>
              <a:t>Rappor</a:t>
            </a:r>
            <a:r>
              <a:rPr lang="en-US" altLang="en-US" sz="2000" dirty="0" smtClean="0">
                <a:solidFill>
                  <a:srgbClr val="404040"/>
                </a:solidFill>
              </a:rPr>
              <a:t>t (100hr and 6hr training) </a:t>
            </a:r>
          </a:p>
          <a:p>
            <a:pPr eaLnBrk="1" hangingPunct="1">
              <a:spcBef>
                <a:spcPct val="0"/>
              </a:spcBef>
              <a:defRPr/>
            </a:pPr>
            <a:r>
              <a:rPr lang="en-US" altLang="en-US" sz="2000" dirty="0" smtClean="0">
                <a:solidFill>
                  <a:srgbClr val="404040"/>
                </a:solidFill>
              </a:rPr>
              <a:t>HS2 Languages: </a:t>
            </a:r>
            <a:r>
              <a:rPr lang="en-US" altLang="en-US" sz="2000" dirty="0" smtClean="0">
                <a:solidFill>
                  <a:srgbClr val="262626"/>
                </a:solidFill>
                <a:latin typeface="Arial" panose="020B0604020202020204" pitchFamily="34" charset="0"/>
                <a:cs typeface="Arial" panose="020B0604020202020204" pitchFamily="34" charset="0"/>
              </a:rPr>
              <a:t>Arabic (Modern Standard Arabic) Brazilian, Portuguese, Cebuano, </a:t>
            </a:r>
            <a:r>
              <a:rPr lang="en-US" altLang="en-US" sz="2000" dirty="0" err="1" smtClean="0">
                <a:solidFill>
                  <a:srgbClr val="262626"/>
                </a:solidFill>
                <a:latin typeface="Arial" panose="020B0604020202020204" pitchFamily="34" charset="0"/>
                <a:cs typeface="Arial" panose="020B0604020202020204" pitchFamily="34" charset="0"/>
              </a:rPr>
              <a:t>Chavacano</a:t>
            </a:r>
            <a:r>
              <a:rPr lang="en-US" altLang="en-US" sz="2000" dirty="0" smtClean="0">
                <a:solidFill>
                  <a:srgbClr val="262626"/>
                </a:solidFill>
                <a:latin typeface="Arial" panose="020B0604020202020204" pitchFamily="34" charset="0"/>
                <a:cs typeface="Arial" panose="020B0604020202020204" pitchFamily="34" charset="0"/>
              </a:rPr>
              <a:t>, Baluchi, </a:t>
            </a:r>
          </a:p>
          <a:p>
            <a:pPr eaLnBrk="1" hangingPunct="1">
              <a:spcBef>
                <a:spcPct val="0"/>
              </a:spcBef>
              <a:defRPr/>
            </a:pPr>
            <a:r>
              <a:rPr lang="en-US" altLang="en-US" sz="2000" dirty="0" smtClean="0">
                <a:solidFill>
                  <a:srgbClr val="262626"/>
                </a:solidFill>
                <a:latin typeface="Arial" panose="020B0604020202020204" pitchFamily="34" charset="0"/>
                <a:cs typeface="Arial" panose="020B0604020202020204" pitchFamily="34" charset="0"/>
              </a:rPr>
              <a:t>Chinese (Mandarin), Dari, Egyptian, European Portuguese, French, German, Hausa, Iraqi, Korean, </a:t>
            </a:r>
            <a:r>
              <a:rPr lang="en-US" altLang="en-US" sz="2000" dirty="0" err="1" smtClean="0">
                <a:solidFill>
                  <a:srgbClr val="262626"/>
                </a:solidFill>
                <a:latin typeface="Arial" panose="020B0604020202020204" pitchFamily="34" charset="0"/>
                <a:cs typeface="Arial" panose="020B0604020202020204" pitchFamily="34" charset="0"/>
              </a:rPr>
              <a:t>Kurmanji</a:t>
            </a:r>
            <a:r>
              <a:rPr lang="en-US" altLang="en-US" sz="2000" dirty="0" smtClean="0">
                <a:solidFill>
                  <a:srgbClr val="262626"/>
                </a:solidFill>
                <a:latin typeface="Arial" panose="020B0604020202020204" pitchFamily="34" charset="0"/>
                <a:cs typeface="Arial" panose="020B0604020202020204" pitchFamily="34" charset="0"/>
              </a:rPr>
              <a:t>, Levantine, </a:t>
            </a:r>
          </a:p>
          <a:p>
            <a:pPr eaLnBrk="1" hangingPunct="1">
              <a:spcBef>
                <a:spcPct val="0"/>
              </a:spcBef>
              <a:defRPr/>
            </a:pPr>
            <a:r>
              <a:rPr lang="en-US" altLang="en-US" sz="2000" dirty="0" smtClean="0">
                <a:solidFill>
                  <a:srgbClr val="262626"/>
                </a:solidFill>
                <a:latin typeface="Arial" panose="020B0604020202020204" pitchFamily="34" charset="0"/>
                <a:cs typeface="Arial" panose="020B0604020202020204" pitchFamily="34" charset="0"/>
              </a:rPr>
              <a:t> Moroccan, Pashto, Persian Farsi, Punjabi, Russian, Somali, Spanish, Swahili,  Tagalog, Tausug, Turkmen,  Urdu, and Uzbek</a:t>
            </a:r>
          </a:p>
          <a:p>
            <a:pPr eaLnBrk="1" hangingPunct="1">
              <a:spcBef>
                <a:spcPct val="0"/>
              </a:spcBef>
              <a:defRPr/>
            </a:pPr>
            <a:endParaRPr lang="en-US" altLang="en-US" sz="2000" dirty="0" smtClean="0">
              <a:solidFill>
                <a:srgbClr val="262626"/>
              </a:solidFill>
              <a:latin typeface="Arial" panose="020B0604020202020204" pitchFamily="34" charset="0"/>
              <a:cs typeface="Arial" panose="020B0604020202020204" pitchFamily="34" charset="0"/>
            </a:endParaRPr>
          </a:p>
          <a:p>
            <a:pPr>
              <a:defRPr/>
            </a:pPr>
            <a:r>
              <a:rPr lang="en-US" altLang="en-US" sz="2000" dirty="0" smtClean="0">
                <a:solidFill>
                  <a:srgbClr val="404040"/>
                </a:solidFill>
              </a:rPr>
              <a:t>Provides 3-10-week courses supporting PACOM, CENTCOM, &amp; AFRICOM: Indonesian, Tagalog, Thai, Korean, and Japanese </a:t>
            </a:r>
          </a:p>
          <a:p>
            <a:pPr>
              <a:defRPr/>
            </a:pPr>
            <a:endParaRPr lang="en-US" altLang="en-US" sz="2000" dirty="0" smtClean="0">
              <a:solidFill>
                <a:srgbClr val="404040"/>
              </a:solidFill>
            </a:endParaRPr>
          </a:p>
          <a:p>
            <a:pPr>
              <a:defRPr/>
            </a:pPr>
            <a:r>
              <a:rPr lang="en-US" altLang="en-US" sz="2000" dirty="0" smtClean="0">
                <a:solidFill>
                  <a:srgbClr val="404040"/>
                </a:solidFill>
              </a:rPr>
              <a:t>Provides regional language &amp; culture training</a:t>
            </a:r>
            <a:r>
              <a:rPr lang="en-US" altLang="en-US" sz="2000" i="1" dirty="0" smtClean="0">
                <a:solidFill>
                  <a:srgbClr val="404040"/>
                </a:solidFill>
              </a:rPr>
              <a:t>:</a:t>
            </a:r>
          </a:p>
          <a:p>
            <a:pPr lvl="1">
              <a:defRPr/>
            </a:pPr>
            <a:r>
              <a:rPr lang="en-US" altLang="en-US" sz="1800" dirty="0" smtClean="0">
                <a:solidFill>
                  <a:srgbClr val="404040"/>
                </a:solidFill>
              </a:rPr>
              <a:t>Ft. Bliss: MSA and French</a:t>
            </a:r>
          </a:p>
          <a:p>
            <a:pPr lvl="1">
              <a:defRPr/>
            </a:pPr>
            <a:r>
              <a:rPr lang="en-US" altLang="en-US" sz="1800" dirty="0" smtClean="0">
                <a:solidFill>
                  <a:srgbClr val="404040"/>
                </a:solidFill>
              </a:rPr>
              <a:t>25</a:t>
            </a:r>
            <a:r>
              <a:rPr lang="en-US" altLang="en-US" sz="1800" baseline="30000" dirty="0" smtClean="0">
                <a:solidFill>
                  <a:srgbClr val="404040"/>
                </a:solidFill>
              </a:rPr>
              <a:t>th</a:t>
            </a:r>
            <a:r>
              <a:rPr lang="en-US" altLang="en-US" sz="1800" dirty="0" smtClean="0">
                <a:solidFill>
                  <a:srgbClr val="404040"/>
                </a:solidFill>
              </a:rPr>
              <a:t> Infantry Division, Hawaii </a:t>
            </a:r>
          </a:p>
          <a:p>
            <a:pPr lvl="1">
              <a:defRPr/>
            </a:pPr>
            <a:r>
              <a:rPr lang="en-US" altLang="en-US" sz="1800" dirty="0" smtClean="0"/>
              <a:t>JBLM: Indonesian, Tagalog, Japanese</a:t>
            </a:r>
          </a:p>
          <a:p>
            <a:pPr lvl="1">
              <a:defRPr/>
            </a:pPr>
            <a:r>
              <a:rPr lang="en-US" altLang="en-US" sz="1800" dirty="0" smtClean="0"/>
              <a:t>Stuttgart and Vicenza </a:t>
            </a:r>
          </a:p>
          <a:p>
            <a:pPr>
              <a:defRPr/>
            </a:pPr>
            <a:endParaRPr lang="en-US" altLang="en-US" dirty="0" smtClean="0"/>
          </a:p>
          <a:p>
            <a:pPr>
              <a:defRPr/>
            </a:pPr>
            <a:r>
              <a:rPr lang="en-US" altLang="en-US" dirty="0" smtClean="0"/>
              <a:t>JBLM – Joint Base Lewis-</a:t>
            </a:r>
            <a:r>
              <a:rPr lang="en-US" altLang="en-US" dirty="0" err="1" smtClean="0"/>
              <a:t>McChord</a:t>
            </a:r>
            <a:r>
              <a:rPr lang="en-US" altLang="en-US" dirty="0" smtClean="0"/>
              <a:t> </a:t>
            </a:r>
          </a:p>
          <a:p>
            <a:pPr>
              <a:defRPr/>
            </a:pPr>
            <a:endParaRPr lang="en-US" altLang="en-US" dirty="0" smtClean="0"/>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84E90FE-BFC1-49BE-923B-CC9B99A01C1D}" type="slidenum">
              <a:rPr lang="en-US" altLang="en-US" smtClean="0"/>
              <a:pPr>
                <a:spcBef>
                  <a:spcPct val="0"/>
                </a:spcBef>
              </a:pPr>
              <a:t>14</a:t>
            </a:fld>
            <a:endParaRPr lang="en-US" altLang="en-US" smtClean="0"/>
          </a:p>
        </p:txBody>
      </p:sp>
    </p:spTree>
    <p:extLst>
      <p:ext uri="{BB962C8B-B14F-4D97-AF65-F5344CB8AC3E}">
        <p14:creationId xmlns:p14="http://schemas.microsoft.com/office/powerpoint/2010/main" val="7897761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(Video file: </a:t>
            </a:r>
            <a:r>
              <a:rPr lang="en-US" altLang="en-US" b="1" dirty="0" smtClean="0"/>
              <a:t>20150623_PPS5_Testing</a:t>
            </a:r>
            <a:r>
              <a:rPr lang="en-US" altLang="en-US" dirty="0" smtClean="0"/>
              <a:t>.wmv)</a:t>
            </a:r>
          </a:p>
          <a:p>
            <a:endParaRPr lang="en-US" altLang="en-US" dirty="0" smtClean="0"/>
          </a:p>
          <a:p>
            <a:endParaRPr lang="en-US" altLang="en-US" dirty="0" smtClean="0"/>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93E3C35-6553-4E60-91F6-358EAFFF5474}" type="slidenum">
              <a:rPr lang="en-US" altLang="en-US" smtClean="0"/>
              <a:pPr>
                <a:spcBef>
                  <a:spcPct val="0"/>
                </a:spcBef>
              </a:pPr>
              <a:t>15</a:t>
            </a:fld>
            <a:endParaRPr lang="en-US" altLang="en-US" smtClean="0"/>
          </a:p>
        </p:txBody>
      </p:sp>
    </p:spTree>
    <p:extLst>
      <p:ext uri="{BB962C8B-B14F-4D97-AF65-F5344CB8AC3E}">
        <p14:creationId xmlns:p14="http://schemas.microsoft.com/office/powerpoint/2010/main" val="7963320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2D9C526-6577-44F9-AB2A-03871AE82507}" type="slidenum">
              <a:rPr lang="en-US" altLang="en-US" smtClean="0"/>
              <a:pPr>
                <a:spcBef>
                  <a:spcPct val="0"/>
                </a:spcBef>
              </a:pPr>
              <a:t>23</a:t>
            </a:fld>
            <a:endParaRPr lang="en-US" altLang="en-US" smtClean="0"/>
          </a:p>
        </p:txBody>
      </p:sp>
    </p:spTree>
    <p:extLst>
      <p:ext uri="{BB962C8B-B14F-4D97-AF65-F5344CB8AC3E}">
        <p14:creationId xmlns:p14="http://schemas.microsoft.com/office/powerpoint/2010/main" val="345529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noChangeArrowheads="1" noTextEdit="1"/>
          </p:cNvSpPr>
          <p:nvPr>
            <p:ph type="sldImg"/>
          </p:nvPr>
        </p:nvSpPr>
        <p:spPr bwMode="auto">
          <a:xfrm>
            <a:off x="1120775" y="709613"/>
            <a:ext cx="4624388" cy="3470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With the emphasis across the Department of Defense of Cultural Awareness, we recently added the term ‘culturally based’ to the Mission and Vision statement to acknowledge that culture is important to the language learning process and an integral part of our language programs.</a:t>
            </a:r>
          </a:p>
          <a:p>
            <a:pPr eaLnBrk="1" hangingPunct="1">
              <a:spcBef>
                <a:spcPct val="0"/>
              </a:spcBef>
            </a:pPr>
            <a:r>
              <a:rPr lang="en-US" altLang="en-US" smtClean="0"/>
              <a:t> </a:t>
            </a:r>
          </a:p>
          <a:p>
            <a:pPr eaLnBrk="1" hangingPunct="1">
              <a:spcBef>
                <a:spcPct val="0"/>
              </a:spcBef>
            </a:pPr>
            <a:r>
              <a:rPr lang="en-US" altLang="en-US" smtClean="0"/>
              <a:t>We proudly consider ourselves the best language teaching facility in the world, based on the number of languages we teach, the number of students we graduate, the proficiency at which they leave here, and the speed at which they reach that proficiency level.</a:t>
            </a:r>
          </a:p>
        </p:txBody>
      </p:sp>
    </p:spTree>
    <p:extLst>
      <p:ext uri="{BB962C8B-B14F-4D97-AF65-F5344CB8AC3E}">
        <p14:creationId xmlns:p14="http://schemas.microsoft.com/office/powerpoint/2010/main" val="3973801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(VIDEO file: </a:t>
            </a:r>
            <a:r>
              <a:rPr lang="en-US" altLang="en-US" b="1" dirty="0" smtClean="0"/>
              <a:t>20150622_PPS1</a:t>
            </a:r>
            <a:r>
              <a:rPr lang="en-US" altLang="en-US" dirty="0" smtClean="0"/>
              <a:t>.wmv)</a:t>
            </a:r>
          </a:p>
          <a:p>
            <a:endParaRPr lang="en-US" altLang="en-US" dirty="0" smtClean="0"/>
          </a:p>
          <a:p>
            <a:r>
              <a:rPr lang="en-US" altLang="en-US" b="1" dirty="0" smtClean="0"/>
              <a:t>Theme: DLIFLC effectively and efficiently produces high quality language capability for the Department of Defense through rigorous academic and military training. </a:t>
            </a:r>
          </a:p>
          <a:p>
            <a:r>
              <a:rPr lang="en-US" altLang="en-US" b="1" dirty="0" smtClean="0"/>
              <a:t>Message: Transformation at DLIFLC is in part intended to centralize DoD language training to remove redundancy and exploit expertise and efficiencies.</a:t>
            </a:r>
          </a:p>
          <a:p>
            <a:r>
              <a:rPr lang="en-US" altLang="en-US" dirty="0" smtClean="0"/>
              <a:t>Video description: The Defense Language Institute Foreign Language Center, the Department of Defense’s premier language training provider, is the largest, most efficient and effective, foreign language educational institution in the nation. An organization founded in the shadow of World War II, today the Institute continues to adapt to meet the requirements for our nation’s security. </a:t>
            </a:r>
            <a:endParaRPr lang="en-US" altLang="en-US" b="1" dirty="0" smtClean="0"/>
          </a:p>
          <a:p>
            <a:r>
              <a:rPr lang="en-US" altLang="en-US" dirty="0" smtClean="0"/>
              <a:t>The Institute currently teaches twenty-three languages at the Presidio of Monterey, while another sixty-five languages are offered through its branch in Washington D.C. At any given time there are approximately 4,000 students attending the Institute from the Department of Defense, other U.S. government agencies as well as a small number of military students from allied nations.  To ensure the best possible training for future language professionals, students are taught by highly educated instructors, 95% of whom are native speakers of the languages they teach.</a:t>
            </a:r>
            <a:endParaRPr lang="en-US" altLang="en-US" b="1" dirty="0" smtClean="0"/>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1A66A45-A42A-4EBB-B944-633FEB76B67C}" type="slidenum">
              <a:rPr lang="en-US" altLang="en-US" smtClean="0"/>
              <a:pPr>
                <a:spcBef>
                  <a:spcPct val="0"/>
                </a:spcBef>
              </a:pPr>
              <a:t>5</a:t>
            </a:fld>
            <a:endParaRPr lang="en-US" altLang="en-US" smtClean="0"/>
          </a:p>
        </p:txBody>
      </p:sp>
    </p:spTree>
    <p:extLst>
      <p:ext uri="{BB962C8B-B14F-4D97-AF65-F5344CB8AC3E}">
        <p14:creationId xmlns:p14="http://schemas.microsoft.com/office/powerpoint/2010/main" val="2866030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AF55B9-944E-420A-BED8-23D1D5E1B809}" type="slidenum">
              <a:rPr lang="en-US" altLang="en-US" smtClean="0"/>
              <a:pPr/>
              <a:t>6</a:t>
            </a:fld>
            <a:endParaRPr lang="en-US" altLang="en-US"/>
          </a:p>
        </p:txBody>
      </p:sp>
    </p:spTree>
    <p:extLst>
      <p:ext uri="{BB962C8B-B14F-4D97-AF65-F5344CB8AC3E}">
        <p14:creationId xmlns:p14="http://schemas.microsoft.com/office/powerpoint/2010/main" val="27168087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eaLnBrk="1" hangingPunct="1">
              <a:spcBef>
                <a:spcPct val="0"/>
              </a:spcBef>
            </a:pPr>
            <a:r>
              <a:rPr lang="en-US" altLang="en-US" dirty="0" smtClean="0"/>
              <a:t>	</a:t>
            </a:r>
          </a:p>
          <a:p>
            <a:pPr eaLnBrk="1" hangingPunct="1">
              <a:spcBef>
                <a:spcPct val="0"/>
              </a:spcBef>
            </a:pPr>
            <a:r>
              <a:rPr lang="en-US" altLang="en-US" dirty="0" smtClean="0"/>
              <a:t>Updated as of Aug. 20, 2015</a:t>
            </a:r>
          </a:p>
        </p:txBody>
      </p:sp>
    </p:spTree>
    <p:extLst>
      <p:ext uri="{BB962C8B-B14F-4D97-AF65-F5344CB8AC3E}">
        <p14:creationId xmlns:p14="http://schemas.microsoft.com/office/powerpoint/2010/main" val="2782997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bwMode="auto">
          <a:xfrm>
            <a:off x="1193800" y="706438"/>
            <a:ext cx="4627563" cy="3470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Rectangle 3"/>
          <p:cNvSpPr>
            <a:spLocks noGrp="1" noChangeArrowheads="1"/>
          </p:cNvSpPr>
          <p:nvPr>
            <p:ph type="body" idx="1"/>
          </p:nvPr>
        </p:nvSpPr>
        <p:spPr bwMode="auto">
          <a:xfrm>
            <a:off x="1028702" y="4253527"/>
            <a:ext cx="5143500" cy="418162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pPr lvl="1" eaLnBrk="1" hangingPunct="1">
              <a:lnSpc>
                <a:spcPct val="90000"/>
              </a:lnSpc>
              <a:buFontTx/>
              <a:buChar char="•"/>
            </a:pPr>
            <a:r>
              <a:rPr lang="en-US" altLang="en-US" sz="1100" b="1" dirty="0" smtClean="0"/>
              <a:t>As of Aug. 20, 2015</a:t>
            </a:r>
          </a:p>
          <a:p>
            <a:pPr lvl="1" eaLnBrk="1" hangingPunct="1">
              <a:lnSpc>
                <a:spcPct val="90000"/>
              </a:lnSpc>
              <a:buFontTx/>
              <a:buChar char="•"/>
            </a:pPr>
            <a:r>
              <a:rPr lang="en-US" altLang="en-US" sz="1100" b="1" dirty="0" smtClean="0"/>
              <a:t>THEME:  DLIFLC is a highly adaptive and responsive organization, responding to the needs of the Services and other DoD agencies.</a:t>
            </a:r>
          </a:p>
          <a:p>
            <a:pPr lvl="1" eaLnBrk="1" hangingPunct="1">
              <a:lnSpc>
                <a:spcPct val="90000"/>
              </a:lnSpc>
              <a:buFontTx/>
              <a:buChar char="•"/>
            </a:pPr>
            <a:r>
              <a:rPr lang="en-US" altLang="en-US" sz="1100" b="1" dirty="0" smtClean="0"/>
              <a:t> </a:t>
            </a:r>
            <a:r>
              <a:rPr lang="en-US" altLang="en-US" sz="1100" b="0" dirty="0" smtClean="0"/>
              <a:t>30 % of the Title 10 faculty</a:t>
            </a:r>
            <a:r>
              <a:rPr lang="en-US" altLang="en-US" sz="1100" b="0" baseline="0" dirty="0" smtClean="0"/>
              <a:t> are tenured.</a:t>
            </a:r>
          </a:p>
          <a:p>
            <a:pPr lvl="1" eaLnBrk="1" hangingPunct="1">
              <a:lnSpc>
                <a:spcPct val="90000"/>
              </a:lnSpc>
              <a:buFontTx/>
              <a:buChar char="•"/>
            </a:pPr>
            <a:r>
              <a:rPr lang="en-US" altLang="en-US" sz="1100" b="0" baseline="0" dirty="0" smtClean="0"/>
              <a:t> 1,400 teachers approx. are not tenured and do not have secure jobs.</a:t>
            </a:r>
            <a:r>
              <a:rPr lang="en-US" altLang="en-US" sz="1100" b="0" dirty="0" smtClean="0"/>
              <a:t> </a:t>
            </a:r>
          </a:p>
          <a:p>
            <a:pPr lvl="1" eaLnBrk="1" hangingPunct="1">
              <a:lnSpc>
                <a:spcPct val="90000"/>
              </a:lnSpc>
              <a:buFontTx/>
              <a:buChar char="•"/>
            </a:pPr>
            <a:r>
              <a:rPr lang="en-US" altLang="en-US" sz="1100" b="0" dirty="0" smtClean="0"/>
              <a:t> current starting salary is $57K</a:t>
            </a:r>
          </a:p>
          <a:p>
            <a:pPr lvl="1" eaLnBrk="1" hangingPunct="1">
              <a:lnSpc>
                <a:spcPct val="90000"/>
              </a:lnSpc>
              <a:buFontTx/>
              <a:buChar char="•"/>
            </a:pPr>
            <a:r>
              <a:rPr lang="en-US" altLang="en-US" sz="1100" dirty="0" smtClean="0"/>
              <a:t> Title 10 DA allows for a certain degree of flexibility with the surge and dips in language training  requirements. Instructors are no longer forced to leave the classroom to be mangers if they are promoted. They can continue to do the job they love and receive merit pay points. The system also allows instructors to move from the classroom to other departments that deal with curriculum development, faculty training, testing, or a Language Training Detachment. </a:t>
            </a:r>
          </a:p>
          <a:p>
            <a:pPr lvl="1" eaLnBrk="1" hangingPunct="1">
              <a:lnSpc>
                <a:spcPct val="90000"/>
              </a:lnSpc>
              <a:buFontTx/>
              <a:buChar char="•"/>
            </a:pPr>
            <a:r>
              <a:rPr lang="en-US" altLang="en-US" sz="1100" dirty="0" smtClean="0"/>
              <a:t> Regardless of faculty degrees, DLIFLC has specific teaching methodology and each instructor must be trained via Instructor Certification Course (ICC) 160 hours to learn the DLI-way, from curriculum, teaching methodology and use of technology, to how to relate to students in a military environment. </a:t>
            </a:r>
          </a:p>
          <a:p>
            <a:pPr lvl="1" eaLnBrk="1" hangingPunct="1">
              <a:lnSpc>
                <a:spcPct val="90000"/>
              </a:lnSpc>
              <a:buFontTx/>
              <a:buChar char="•"/>
            </a:pPr>
            <a:r>
              <a:rPr lang="en-US" altLang="en-US" sz="1100" dirty="0" smtClean="0"/>
              <a:t> Faculty receive training throughout their career at DLI, mandatory and voluntary training – from techniques on teaching grammar to how to create interesting and attractive curriculum for the technology savvy student. </a:t>
            </a:r>
          </a:p>
          <a:p>
            <a:pPr lvl="1" eaLnBrk="1" hangingPunct="1">
              <a:lnSpc>
                <a:spcPct val="90000"/>
              </a:lnSpc>
              <a:buFontTx/>
              <a:buChar char="•"/>
            </a:pPr>
            <a:r>
              <a:rPr lang="en-US" altLang="en-US" sz="1100" dirty="0" smtClean="0"/>
              <a:t> DLIFLC provides 100 %</a:t>
            </a:r>
            <a:r>
              <a:rPr lang="en-US" altLang="en-US" sz="1100" baseline="0" dirty="0" smtClean="0"/>
              <a:t> </a:t>
            </a:r>
            <a:r>
              <a:rPr lang="en-US" altLang="en-US" sz="1100" dirty="0" smtClean="0"/>
              <a:t>TUITION ASSISTANCE currently – to instructors who wish to pursue higher education degrees in the area of foreign language acquisition. The Institute approves tuition assistance on a course-by-course basis – and has established close working relationships with local universities (and beyond) where programs have been tailored to the needs of our instructors, to include language science and technology.</a:t>
            </a:r>
          </a:p>
          <a:p>
            <a:pPr algn="ctr" eaLnBrk="1" hangingPunct="1">
              <a:lnSpc>
                <a:spcPct val="60000"/>
              </a:lnSpc>
              <a:spcBef>
                <a:spcPct val="20000"/>
              </a:spcBef>
            </a:pPr>
            <a:endParaRPr lang="en-US" altLang="en-US" sz="900" b="1" dirty="0" smtClean="0"/>
          </a:p>
        </p:txBody>
      </p:sp>
    </p:spTree>
    <p:extLst>
      <p:ext uri="{BB962C8B-B14F-4D97-AF65-F5344CB8AC3E}">
        <p14:creationId xmlns:p14="http://schemas.microsoft.com/office/powerpoint/2010/main" val="980537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10" tIns="44803" rIns="91210" bIns="44803" numCol="1" anchor="t" anchorCtr="0" compatLnSpc="1">
            <a:prstTxWarp prst="textNoShape">
              <a:avLst/>
            </a:prstTxWarp>
          </a:bodyPr>
          <a:lstStyle/>
          <a:p>
            <a:pPr eaLnBrk="1" hangingPunct="1">
              <a:spcBef>
                <a:spcPct val="0"/>
              </a:spcBef>
            </a:pPr>
            <a:r>
              <a:rPr lang="en-US" altLang="en-US" dirty="0" smtClean="0">
                <a:solidFill>
                  <a:srgbClr val="FF0000"/>
                </a:solidFill>
              </a:rPr>
              <a:t>*</a:t>
            </a:r>
            <a:r>
              <a:rPr lang="en-US" altLang="en-US" dirty="0" smtClean="0"/>
              <a:t> Spanish has</a:t>
            </a:r>
            <a:r>
              <a:rPr lang="en-US" altLang="en-US" baseline="0" dirty="0" smtClean="0"/>
              <a:t> been extended by 10 weeks beginning FY16. French will be extended in FY17. </a:t>
            </a:r>
            <a:endParaRPr lang="en-US" altLang="en-US" dirty="0" smtClean="0"/>
          </a:p>
          <a:p>
            <a:pPr eaLnBrk="1" hangingPunct="1">
              <a:spcBef>
                <a:spcPct val="0"/>
              </a:spcBef>
            </a:pPr>
            <a:r>
              <a:rPr lang="en-US" altLang="en-US" dirty="0" smtClean="0"/>
              <a:t>Began teaching Egyptian Arabic end of July 2014.  Sudanese first course started</a:t>
            </a:r>
            <a:r>
              <a:rPr lang="en-US" altLang="en-US" baseline="0" dirty="0" smtClean="0"/>
              <a:t> in Aug. 2015, earlier than expected.  </a:t>
            </a:r>
            <a:endParaRPr lang="en-US" altLang="en-US" dirty="0" smtClean="0"/>
          </a:p>
          <a:p>
            <a:pPr eaLnBrk="1" hangingPunct="1">
              <a:spcBef>
                <a:spcPct val="0"/>
              </a:spcBef>
            </a:pPr>
            <a:r>
              <a:rPr lang="en-US" altLang="en-US" dirty="0" smtClean="0"/>
              <a:t>In 2014 we closed: Italian and Thai department. Tagalog (Philippines)</a:t>
            </a:r>
            <a:r>
              <a:rPr lang="en-US" altLang="en-US" baseline="0" dirty="0" smtClean="0"/>
              <a:t> next to go. </a:t>
            </a:r>
            <a:r>
              <a:rPr lang="en-US" altLang="en-US" dirty="0" smtClean="0"/>
              <a:t>Dari ended July 2015. </a:t>
            </a:r>
          </a:p>
          <a:p>
            <a:pPr eaLnBrk="1" hangingPunct="1">
              <a:spcBef>
                <a:spcPct val="0"/>
              </a:spcBef>
            </a:pPr>
            <a:r>
              <a:rPr lang="en-US" altLang="en-US" dirty="0" smtClean="0"/>
              <a:t>In Jan 2016,</a:t>
            </a:r>
            <a:r>
              <a:rPr lang="en-US" altLang="en-US" baseline="0" dirty="0" smtClean="0"/>
              <a:t> announced the closure of: Portuguese, German, Serbian/Croatian, Hindi,  and Turkish.</a:t>
            </a:r>
            <a:endParaRPr lang="en-US" altLang="en-US" dirty="0" smtClean="0"/>
          </a:p>
        </p:txBody>
      </p:sp>
    </p:spTree>
    <p:extLst>
      <p:ext uri="{BB962C8B-B14F-4D97-AF65-F5344CB8AC3E}">
        <p14:creationId xmlns:p14="http://schemas.microsoft.com/office/powerpoint/2010/main" val="8007406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70000"/>
              </a:lnSpc>
            </a:pPr>
            <a:r>
              <a:rPr lang="en-US" altLang="en-US" sz="700" dirty="0" smtClean="0">
                <a:latin typeface="Arial" panose="020B0604020202020204" pitchFamily="34" charset="0"/>
                <a:cs typeface="Arial" panose="020B0604020202020204" pitchFamily="34" charset="0"/>
              </a:rPr>
              <a:t>08/21/2015 Currently about 15% of</a:t>
            </a:r>
            <a:r>
              <a:rPr lang="en-US" altLang="en-US" sz="700" baseline="0" dirty="0" smtClean="0">
                <a:latin typeface="Arial" panose="020B0604020202020204" pitchFamily="34" charset="0"/>
                <a:cs typeface="Arial" panose="020B0604020202020204" pitchFamily="34" charset="0"/>
              </a:rPr>
              <a:t> our students go on OCONUS immersion, with a plan to send about 50% by 2021. Nearly all students participate in FTX immersions. See list of languages for FTX below. </a:t>
            </a:r>
            <a:endParaRPr lang="en-US" altLang="en-US" sz="700" dirty="0" smtClean="0">
              <a:latin typeface="Arial" panose="020B0604020202020204" pitchFamily="34" charset="0"/>
              <a:cs typeface="Arial" panose="020B0604020202020204" pitchFamily="34" charset="0"/>
            </a:endParaRPr>
          </a:p>
          <a:p>
            <a:pPr eaLnBrk="1" hangingPunct="1">
              <a:lnSpc>
                <a:spcPct val="70000"/>
              </a:lnSpc>
            </a:pPr>
            <a:endParaRPr lang="en-US" altLang="en-US" sz="700" dirty="0" smtClean="0">
              <a:latin typeface="Arial" panose="020B0604020202020204" pitchFamily="34" charset="0"/>
              <a:cs typeface="Arial" panose="020B0604020202020204" pitchFamily="34" charset="0"/>
            </a:endParaRPr>
          </a:p>
          <a:p>
            <a:pPr eaLnBrk="1" hangingPunct="1">
              <a:lnSpc>
                <a:spcPct val="70000"/>
              </a:lnSpc>
            </a:pPr>
            <a:r>
              <a:rPr lang="en-US" altLang="en-US" sz="700" dirty="0" smtClean="0">
                <a:latin typeface="Arial" panose="020B0604020202020204" pitchFamily="34" charset="0"/>
                <a:cs typeface="Arial" panose="020B0604020202020204" pitchFamily="34" charset="0"/>
              </a:rPr>
              <a:t>OCONUS Immersions: </a:t>
            </a:r>
          </a:p>
          <a:p>
            <a:pPr eaLnBrk="1" hangingPunct="1">
              <a:lnSpc>
                <a:spcPct val="70000"/>
              </a:lnSpc>
            </a:pPr>
            <a:r>
              <a:rPr lang="en-US" altLang="en-US" sz="700" dirty="0" smtClean="0">
                <a:latin typeface="Arial" panose="020B0604020202020204" pitchFamily="34" charset="0"/>
                <a:cs typeface="Arial" panose="020B0604020202020204" pitchFamily="34" charset="0"/>
              </a:rPr>
              <a:t>30-35 instructional hours/week</a:t>
            </a:r>
          </a:p>
          <a:p>
            <a:pPr eaLnBrk="1" hangingPunct="1">
              <a:lnSpc>
                <a:spcPct val="70000"/>
              </a:lnSpc>
            </a:pPr>
            <a:r>
              <a:rPr lang="en-US" altLang="en-US" sz="700" dirty="0" smtClean="0">
                <a:latin typeface="Arial" panose="020B0604020202020204" pitchFamily="34" charset="0"/>
                <a:cs typeface="Arial" panose="020B0604020202020204" pitchFamily="34" charset="0"/>
              </a:rPr>
              <a:t>1-2 hours daily HW</a:t>
            </a:r>
          </a:p>
          <a:p>
            <a:pPr eaLnBrk="1" hangingPunct="1">
              <a:lnSpc>
                <a:spcPct val="70000"/>
              </a:lnSpc>
            </a:pPr>
            <a:r>
              <a:rPr lang="en-US" altLang="en-US" sz="700" dirty="0" smtClean="0">
                <a:latin typeface="Arial" panose="020B0604020202020204" pitchFamily="34" charset="0"/>
                <a:cs typeface="Arial" panose="020B0604020202020204" pitchFamily="34" charset="0"/>
              </a:rPr>
              <a:t>One-on-one tutoring</a:t>
            </a:r>
          </a:p>
          <a:p>
            <a:pPr eaLnBrk="1" hangingPunct="1">
              <a:lnSpc>
                <a:spcPct val="70000"/>
              </a:lnSpc>
            </a:pPr>
            <a:r>
              <a:rPr lang="en-US" altLang="en-US" sz="700" dirty="0" smtClean="0">
                <a:latin typeface="Arial" panose="020B0604020202020204" pitchFamily="34" charset="0"/>
                <a:cs typeface="Arial" panose="020B0604020202020204" pitchFamily="34" charset="0"/>
              </a:rPr>
              <a:t>Guest-speaker lectures </a:t>
            </a:r>
          </a:p>
          <a:p>
            <a:pPr eaLnBrk="1" hangingPunct="1">
              <a:lnSpc>
                <a:spcPct val="70000"/>
              </a:lnSpc>
            </a:pPr>
            <a:r>
              <a:rPr lang="en-US" altLang="en-US" sz="700" dirty="0" smtClean="0">
                <a:latin typeface="Arial" panose="020B0604020202020204" pitchFamily="34" charset="0"/>
                <a:cs typeface="Arial" panose="020B0604020202020204" pitchFamily="34" charset="0"/>
              </a:rPr>
              <a:t>Weekend cultural excursions</a:t>
            </a:r>
          </a:p>
          <a:p>
            <a:pPr eaLnBrk="1" hangingPunct="1">
              <a:lnSpc>
                <a:spcPct val="70000"/>
              </a:lnSpc>
            </a:pPr>
            <a:endParaRPr lang="en-US" altLang="en-US" sz="700" dirty="0" smtClean="0">
              <a:latin typeface="Arial" panose="020B0604020202020204" pitchFamily="34" charset="0"/>
              <a:cs typeface="Arial" panose="020B0604020202020204" pitchFamily="34" charset="0"/>
            </a:endParaRPr>
          </a:p>
          <a:p>
            <a:pPr eaLnBrk="1" hangingPunct="1">
              <a:lnSpc>
                <a:spcPct val="70000"/>
              </a:lnSpc>
            </a:pPr>
            <a:r>
              <a:rPr lang="en-US" altLang="en-US" sz="600" dirty="0" smtClean="0">
                <a:latin typeface="Arial" panose="020B0604020202020204" pitchFamily="34" charset="0"/>
                <a:cs typeface="Arial" panose="020B0604020202020204" pitchFamily="34" charset="0"/>
              </a:rPr>
              <a:t>Program Length:</a:t>
            </a:r>
          </a:p>
          <a:p>
            <a:pPr lvl="1" eaLnBrk="1" hangingPunct="1">
              <a:lnSpc>
                <a:spcPct val="70000"/>
              </a:lnSpc>
            </a:pPr>
            <a:r>
              <a:rPr lang="en-US" altLang="en-US" sz="500" dirty="0" smtClean="0">
                <a:latin typeface="Arial" panose="020B0604020202020204" pitchFamily="34" charset="0"/>
                <a:cs typeface="Arial" panose="020B0604020202020204" pitchFamily="34" charset="0"/>
              </a:rPr>
              <a:t>4-6 weeks for Basic Course students</a:t>
            </a:r>
          </a:p>
          <a:p>
            <a:pPr lvl="1" eaLnBrk="1" hangingPunct="1">
              <a:lnSpc>
                <a:spcPct val="70000"/>
              </a:lnSpc>
            </a:pPr>
            <a:r>
              <a:rPr lang="en-US" altLang="en-US" sz="500" dirty="0" smtClean="0">
                <a:latin typeface="Arial" panose="020B0604020202020204" pitchFamily="34" charset="0"/>
                <a:cs typeface="Arial" panose="020B0604020202020204" pitchFamily="34" charset="0"/>
              </a:rPr>
              <a:t>2-4 weeks for Intermediate/Advanced students</a:t>
            </a:r>
          </a:p>
          <a:p>
            <a:pPr eaLnBrk="1" hangingPunct="1">
              <a:lnSpc>
                <a:spcPct val="70000"/>
              </a:lnSpc>
            </a:pPr>
            <a:endParaRPr lang="en-US" altLang="en-US" sz="600" dirty="0" smtClean="0">
              <a:latin typeface="Arial" panose="020B0604020202020204" pitchFamily="34" charset="0"/>
              <a:cs typeface="Arial" panose="020B0604020202020204" pitchFamily="34" charset="0"/>
            </a:endParaRPr>
          </a:p>
          <a:p>
            <a:pPr eaLnBrk="1" hangingPunct="1">
              <a:lnSpc>
                <a:spcPct val="70000"/>
              </a:lnSpc>
            </a:pPr>
            <a:r>
              <a:rPr lang="en-US" altLang="en-US" sz="600" dirty="0" smtClean="0">
                <a:latin typeface="Arial" panose="020B0604020202020204" pitchFamily="34" charset="0"/>
                <a:cs typeface="Arial" panose="020B0604020202020204" pitchFamily="34" charset="0"/>
              </a:rPr>
              <a:t>Group Composition:</a:t>
            </a:r>
          </a:p>
          <a:p>
            <a:pPr lvl="1" eaLnBrk="1" hangingPunct="1">
              <a:lnSpc>
                <a:spcPct val="70000"/>
              </a:lnSpc>
            </a:pPr>
            <a:r>
              <a:rPr lang="en-US" altLang="en-US" sz="500" dirty="0" smtClean="0">
                <a:latin typeface="Arial" panose="020B0604020202020204" pitchFamily="34" charset="0"/>
                <a:cs typeface="Arial" panose="020B0604020202020204" pitchFamily="34" charset="0"/>
              </a:rPr>
              <a:t>10 students, including a Group Leader</a:t>
            </a:r>
          </a:p>
          <a:p>
            <a:pPr lvl="1" eaLnBrk="1" hangingPunct="1">
              <a:lnSpc>
                <a:spcPct val="70000"/>
              </a:lnSpc>
            </a:pPr>
            <a:endParaRPr lang="en-US" altLang="en-US" sz="500" dirty="0" smtClean="0">
              <a:latin typeface="Arial" panose="020B0604020202020204" pitchFamily="34" charset="0"/>
              <a:cs typeface="Arial" panose="020B0604020202020204" pitchFamily="34" charset="0"/>
            </a:endParaRPr>
          </a:p>
          <a:p>
            <a:pPr lvl="1" eaLnBrk="1" hangingPunct="1">
              <a:lnSpc>
                <a:spcPct val="70000"/>
              </a:lnSpc>
            </a:pPr>
            <a:r>
              <a:rPr lang="en-US" altLang="en-US" sz="500" dirty="0" smtClean="0">
                <a:latin typeface="Arial" panose="020B0604020202020204" pitchFamily="34" charset="0"/>
                <a:cs typeface="Arial" panose="020B0604020202020204" pitchFamily="34" charset="0"/>
              </a:rPr>
              <a:t>FTX</a:t>
            </a:r>
          </a:p>
          <a:p>
            <a:pPr lvl="1" eaLnBrk="1" hangingPunct="1">
              <a:lnSpc>
                <a:spcPct val="70000"/>
              </a:lnSpc>
            </a:pPr>
            <a:endParaRPr lang="en-US" altLang="en-US" sz="500" dirty="0" smtClean="0">
              <a:latin typeface="Arial" panose="020B0604020202020204" pitchFamily="34" charset="0"/>
              <a:cs typeface="Arial" panose="020B0604020202020204" pitchFamily="34" charset="0"/>
            </a:endParaRPr>
          </a:p>
          <a:p>
            <a:pPr lvl="1" eaLnBrk="1" hangingPunct="1">
              <a:lnSpc>
                <a:spcPct val="50000"/>
              </a:lnSpc>
            </a:pPr>
            <a:r>
              <a:rPr lang="en-US" altLang="en-US" sz="500" dirty="0" smtClean="0">
                <a:latin typeface="Arial" panose="020B0604020202020204" pitchFamily="34" charset="0"/>
                <a:cs typeface="Arial" panose="020B0604020202020204" pitchFamily="34" charset="0"/>
              </a:rPr>
              <a:t>Arabic</a:t>
            </a:r>
          </a:p>
          <a:p>
            <a:pPr lvl="1" eaLnBrk="1" hangingPunct="1">
              <a:lnSpc>
                <a:spcPct val="50000"/>
              </a:lnSpc>
            </a:pPr>
            <a:r>
              <a:rPr lang="en-US" altLang="en-US" sz="500" dirty="0" smtClean="0">
                <a:latin typeface="Arial" panose="020B0604020202020204" pitchFamily="34" charset="0"/>
                <a:cs typeface="Arial" panose="020B0604020202020204" pitchFamily="34" charset="0"/>
              </a:rPr>
              <a:t>Korean</a:t>
            </a:r>
          </a:p>
          <a:p>
            <a:pPr lvl="1" eaLnBrk="1" hangingPunct="1">
              <a:lnSpc>
                <a:spcPct val="50000"/>
              </a:lnSpc>
            </a:pPr>
            <a:r>
              <a:rPr lang="en-US" altLang="en-US" sz="500" dirty="0" smtClean="0">
                <a:latin typeface="Arial" panose="020B0604020202020204" pitchFamily="34" charset="0"/>
                <a:cs typeface="Arial" panose="020B0604020202020204" pitchFamily="34" charset="0"/>
              </a:rPr>
              <a:t>Chinese</a:t>
            </a:r>
          </a:p>
          <a:p>
            <a:pPr lvl="1" eaLnBrk="1" hangingPunct="1">
              <a:lnSpc>
                <a:spcPct val="50000"/>
              </a:lnSpc>
            </a:pPr>
            <a:r>
              <a:rPr lang="en-US" altLang="en-US" sz="500" dirty="0" smtClean="0">
                <a:latin typeface="Arial" panose="020B0604020202020204" pitchFamily="34" charset="0"/>
                <a:cs typeface="Arial" panose="020B0604020202020204" pitchFamily="34" charset="0"/>
              </a:rPr>
              <a:t>Russian</a:t>
            </a:r>
          </a:p>
          <a:p>
            <a:pPr lvl="1" eaLnBrk="1" hangingPunct="1">
              <a:lnSpc>
                <a:spcPct val="50000"/>
              </a:lnSpc>
            </a:pPr>
            <a:r>
              <a:rPr lang="en-US" altLang="en-US" sz="500" dirty="0" smtClean="0">
                <a:latin typeface="Arial" panose="020B0604020202020204" pitchFamily="34" charset="0"/>
                <a:cs typeface="Arial" panose="020B0604020202020204" pitchFamily="34" charset="0"/>
              </a:rPr>
              <a:t>Spanish</a:t>
            </a:r>
          </a:p>
          <a:p>
            <a:pPr lvl="1" eaLnBrk="1" hangingPunct="1">
              <a:lnSpc>
                <a:spcPct val="50000"/>
              </a:lnSpc>
            </a:pPr>
            <a:r>
              <a:rPr lang="en-US" altLang="en-US" sz="500" dirty="0" smtClean="0">
                <a:latin typeface="Arial" panose="020B0604020202020204" pitchFamily="34" charset="0"/>
                <a:cs typeface="Arial" panose="020B0604020202020204" pitchFamily="34" charset="0"/>
              </a:rPr>
              <a:t>Persian/Farsi</a:t>
            </a:r>
          </a:p>
          <a:p>
            <a:pPr lvl="1" eaLnBrk="1" hangingPunct="1">
              <a:lnSpc>
                <a:spcPct val="50000"/>
              </a:lnSpc>
            </a:pPr>
            <a:r>
              <a:rPr lang="en-US" altLang="en-US" sz="500" dirty="0" smtClean="0">
                <a:latin typeface="Arial" panose="020B0604020202020204" pitchFamily="34" charset="0"/>
                <a:cs typeface="Arial" panose="020B0604020202020204" pitchFamily="34" charset="0"/>
              </a:rPr>
              <a:t>Pashto</a:t>
            </a:r>
          </a:p>
          <a:p>
            <a:pPr lvl="1" eaLnBrk="1" hangingPunct="1">
              <a:lnSpc>
                <a:spcPct val="50000"/>
              </a:lnSpc>
            </a:pPr>
            <a:r>
              <a:rPr lang="en-US" altLang="en-US" sz="500" dirty="0" smtClean="0">
                <a:latin typeface="Arial" panose="020B0604020202020204" pitchFamily="34" charset="0"/>
                <a:cs typeface="Arial" panose="020B0604020202020204" pitchFamily="34" charset="0"/>
              </a:rPr>
              <a:t>Dari</a:t>
            </a:r>
          </a:p>
          <a:p>
            <a:pPr lvl="1" eaLnBrk="1" hangingPunct="1">
              <a:lnSpc>
                <a:spcPct val="70000"/>
              </a:lnSpc>
            </a:pPr>
            <a:endParaRPr lang="en-US" altLang="en-US" sz="500" dirty="0" smtClean="0">
              <a:latin typeface="Arial" panose="020B0604020202020204" pitchFamily="34" charset="0"/>
              <a:cs typeface="Arial" panose="020B0604020202020204" pitchFamily="34" charset="0"/>
            </a:endParaRPr>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202CD73-628E-4E3E-A946-641CE7C2BB24}" type="slidenum">
              <a:rPr lang="en-US" altLang="en-US" smtClean="0">
                <a:solidFill>
                  <a:srgbClr val="000000"/>
                </a:solidFill>
              </a:rPr>
              <a:pPr>
                <a:spcBef>
                  <a:spcPct val="0"/>
                </a:spcBef>
              </a:pPr>
              <a:t>10</a:t>
            </a:fld>
            <a:endParaRPr lang="en-US" altLang="en-US" smtClean="0">
              <a:solidFill>
                <a:srgbClr val="000000"/>
              </a:solidFill>
            </a:endParaRPr>
          </a:p>
        </p:txBody>
      </p:sp>
    </p:spTree>
    <p:extLst>
      <p:ext uri="{BB962C8B-B14F-4D97-AF65-F5344CB8AC3E}">
        <p14:creationId xmlns:p14="http://schemas.microsoft.com/office/powerpoint/2010/main" val="38144878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(Video file: </a:t>
            </a:r>
            <a:r>
              <a:rPr lang="en-US" altLang="en-US" b="1" dirty="0" smtClean="0"/>
              <a:t>20150623_PPS2C_Imm</a:t>
            </a:r>
            <a:r>
              <a:rPr lang="en-US" altLang="en-US" dirty="0" smtClean="0"/>
              <a:t>.wmv)</a:t>
            </a:r>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1DF3D06-24EE-4F10-96BA-7FE9A76B2D08}" type="slidenum">
              <a:rPr lang="en-US" altLang="en-US" smtClean="0"/>
              <a:pPr>
                <a:spcBef>
                  <a:spcPct val="0"/>
                </a:spcBef>
              </a:pPr>
              <a:t>11</a:t>
            </a:fld>
            <a:endParaRPr lang="en-US" altLang="en-US" smtClean="0"/>
          </a:p>
        </p:txBody>
      </p:sp>
    </p:spTree>
    <p:extLst>
      <p:ext uri="{BB962C8B-B14F-4D97-AF65-F5344CB8AC3E}">
        <p14:creationId xmlns:p14="http://schemas.microsoft.com/office/powerpoint/2010/main" val="33553688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10" descr="titlepage_Graphic.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048000" y="1936750"/>
            <a:ext cx="3011488" cy="332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295400"/>
            <a:ext cx="7772400" cy="1470025"/>
          </a:xfrm>
        </p:spPr>
        <p:txBody>
          <a:bodyPr/>
          <a:lstStyle>
            <a:lvl1pPr>
              <a:defRPr>
                <a:solidFill>
                  <a:srgbClr val="343233"/>
                </a:solidFill>
                <a:effectLst>
                  <a:outerShdw blurRad="50800" dist="38100" dir="2700000" algn="tl" rotWithShape="0">
                    <a:prstClr val="black">
                      <a:alpha val="40000"/>
                    </a:prstClr>
                  </a:outerShdw>
                </a:effectLst>
              </a:defRPr>
            </a:lvl1pPr>
          </a:lstStyle>
          <a:p>
            <a:r>
              <a:rPr lang="en-US" dirty="0" smtClean="0"/>
              <a:t>Click to edit Master title style</a:t>
            </a:r>
            <a:endParaRPr lang="en-US" dirty="0"/>
          </a:p>
        </p:txBody>
      </p:sp>
      <p:sp>
        <p:nvSpPr>
          <p:cNvPr id="5" name="Date Placeholder 3"/>
          <p:cNvSpPr>
            <a:spLocks noGrp="1"/>
          </p:cNvSpPr>
          <p:nvPr>
            <p:ph type="dt" sz="half" idx="10"/>
          </p:nvPr>
        </p:nvSpPr>
        <p:spPr/>
        <p:txBody>
          <a:bodyPr/>
          <a:lstStyle>
            <a:lvl1pPr>
              <a:defRPr>
                <a:solidFill>
                  <a:srgbClr val="343233"/>
                </a:solidFill>
              </a:defRPr>
            </a:lvl1pPr>
          </a:lstStyle>
          <a:p>
            <a:pPr>
              <a:defRPr/>
            </a:pPr>
            <a:fld id="{2E928A74-C192-41CE-A651-75B2344CC204}" type="datetime1">
              <a:rPr lang="en-US" altLang="en-US"/>
              <a:pPr>
                <a:defRPr/>
              </a:pPr>
              <a:t>5/24/2016</a:t>
            </a:fld>
            <a:endParaRPr lang="en-US" altLang="en-US"/>
          </a:p>
        </p:txBody>
      </p:sp>
    </p:spTree>
    <p:extLst>
      <p:ext uri="{BB962C8B-B14F-4D97-AF65-F5344CB8AC3E}">
        <p14:creationId xmlns:p14="http://schemas.microsoft.com/office/powerpoint/2010/main" val="7457978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56011BE-191D-4AB8-8FD4-939F93ADD7AB}" type="datetime1">
              <a:rPr lang="en-US" altLang="en-US"/>
              <a:pPr>
                <a:defRPr/>
              </a:pPr>
              <a:t>5/24/2016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A85EFBE4-4599-4EB9-8BE6-9F3EB3A41425}" type="slidenum">
              <a:rPr lang="en-US" altLang="en-US"/>
              <a:pPr>
                <a:defRPr/>
              </a:pPr>
              <a:t>‹#›</a:t>
            </a:fld>
            <a:endParaRPr lang="en-US" altLang="en-US"/>
          </a:p>
        </p:txBody>
      </p:sp>
    </p:spTree>
    <p:extLst>
      <p:ext uri="{BB962C8B-B14F-4D97-AF65-F5344CB8AC3E}">
        <p14:creationId xmlns:p14="http://schemas.microsoft.com/office/powerpoint/2010/main" val="9000641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4DA8CDB-0A45-428F-B834-CE81A86E549C}" type="datetime1">
              <a:rPr lang="en-US" altLang="en-US"/>
              <a:pPr>
                <a:defRPr/>
              </a:pPr>
              <a:t>5/24/2016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E3AEE272-BBC5-4376-8276-6572E3F64B16}" type="slidenum">
              <a:rPr lang="en-US" altLang="en-US"/>
              <a:pPr>
                <a:defRPr/>
              </a:pPr>
              <a:t>‹#›</a:t>
            </a:fld>
            <a:endParaRPr lang="en-US" altLang="en-US"/>
          </a:p>
        </p:txBody>
      </p:sp>
    </p:spTree>
    <p:extLst>
      <p:ext uri="{BB962C8B-B14F-4D97-AF65-F5344CB8AC3E}">
        <p14:creationId xmlns:p14="http://schemas.microsoft.com/office/powerpoint/2010/main" val="10102580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554480" y="274320"/>
            <a:ext cx="6065520" cy="1143000"/>
          </a:xfrm>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B6DCCA8-9D01-4CB4-9035-88AA92BB3407}" type="datetime1">
              <a:rPr lang="en-US" altLang="en-US"/>
              <a:pPr>
                <a:defRPr/>
              </a:pPr>
              <a:t>5/24/2016</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ltLang="en-US"/>
          </a:p>
        </p:txBody>
      </p:sp>
      <p:sp>
        <p:nvSpPr>
          <p:cNvPr id="5" name="Slide Number Placeholder 5"/>
          <p:cNvSpPr>
            <a:spLocks noGrp="1"/>
          </p:cNvSpPr>
          <p:nvPr>
            <p:ph type="sldNum" sz="quarter" idx="12"/>
          </p:nvPr>
        </p:nvSpPr>
        <p:spPr/>
        <p:txBody>
          <a:bodyPr/>
          <a:lstStyle>
            <a:lvl1pPr>
              <a:defRPr/>
            </a:lvl1pPr>
          </a:lstStyle>
          <a:p>
            <a:pPr>
              <a:defRPr/>
            </a:pPr>
            <a:fld id="{447CCBC1-E1CD-4002-BADE-BDCA715790D9}" type="slidenum">
              <a:rPr lang="en-US" altLang="en-US"/>
              <a:pPr>
                <a:defRPr/>
              </a:pPr>
              <a:t>‹#›</a:t>
            </a:fld>
            <a:endParaRPr lang="en-US" altLang="en-US"/>
          </a:p>
        </p:txBody>
      </p:sp>
    </p:spTree>
    <p:extLst>
      <p:ext uri="{BB962C8B-B14F-4D97-AF65-F5344CB8AC3E}">
        <p14:creationId xmlns:p14="http://schemas.microsoft.com/office/powerpoint/2010/main" val="20353792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itle 10"/>
          <p:cNvSpPr>
            <a:spLocks noGrp="1"/>
          </p:cNvSpPr>
          <p:nvPr>
            <p:ph type="title"/>
          </p:nvPr>
        </p:nvSpPr>
        <p:spPr/>
        <p:txBody>
          <a:bodyPr/>
          <a:lstStyle/>
          <a:p>
            <a:r>
              <a:rPr lang="en-US" smtClean="0"/>
              <a:t>Click to edit Master title style</a:t>
            </a:r>
            <a:endParaRPr lang="en-US"/>
          </a:p>
        </p:txBody>
      </p:sp>
      <p:sp>
        <p:nvSpPr>
          <p:cNvPr id="4" name="Slide Number Placeholder 17"/>
          <p:cNvSpPr>
            <a:spLocks noGrp="1"/>
          </p:cNvSpPr>
          <p:nvPr>
            <p:ph type="sldNum" sz="quarter" idx="10"/>
          </p:nvPr>
        </p:nvSpPr>
        <p:spPr>
          <a:xfrm>
            <a:off x="8229600" y="6629400"/>
            <a:ext cx="914400" cy="228600"/>
          </a:xfrm>
        </p:spPr>
        <p:txBody>
          <a:bodyPr/>
          <a:lstStyle>
            <a:lvl1pPr>
              <a:defRPr/>
            </a:lvl1pPr>
          </a:lstStyle>
          <a:p>
            <a:pPr>
              <a:defRPr/>
            </a:pPr>
            <a:fld id="{8F3185EC-3EC3-4DB3-9601-82224230E19F}" type="slidenum">
              <a:rPr lang="en-US" altLang="en-US"/>
              <a:pPr>
                <a:defRPr/>
              </a:pPr>
              <a:t>‹#›</a:t>
            </a:fld>
            <a:endParaRPr lang="en-US" altLang="en-US"/>
          </a:p>
        </p:txBody>
      </p:sp>
    </p:spTree>
    <p:extLst>
      <p:ext uri="{BB962C8B-B14F-4D97-AF65-F5344CB8AC3E}">
        <p14:creationId xmlns:p14="http://schemas.microsoft.com/office/powerpoint/2010/main" val="37171283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B7322F0-C07A-41BD-998D-CCF82360CD0D}" type="datetime1">
              <a:rPr lang="en-US" altLang="en-US"/>
              <a:pPr>
                <a:defRPr/>
              </a:pPr>
              <a:t>5/24/2016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B0C2AEC1-E8A6-4AE4-A84C-CB7E59C9E119}" type="slidenum">
              <a:rPr lang="en-US" altLang="en-US"/>
              <a:pPr>
                <a:defRPr/>
              </a:pPr>
              <a:t>‹#›</a:t>
            </a:fld>
            <a:endParaRPr lang="en-US" altLang="en-US"/>
          </a:p>
        </p:txBody>
      </p:sp>
    </p:spTree>
    <p:extLst>
      <p:ext uri="{BB962C8B-B14F-4D97-AF65-F5344CB8AC3E}">
        <p14:creationId xmlns:p14="http://schemas.microsoft.com/office/powerpoint/2010/main" val="780217432"/>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3" name="Picture 10" descr="titlepage_Graphic.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048000" y="1936750"/>
            <a:ext cx="3011488" cy="332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295400"/>
            <a:ext cx="7772400" cy="1470025"/>
          </a:xfrm>
        </p:spPr>
        <p:txBody>
          <a:bodyPr/>
          <a:lstStyle>
            <a:lvl1pPr>
              <a:defRPr>
                <a:solidFill>
                  <a:srgbClr val="343233"/>
                </a:solidFill>
                <a:effectLst>
                  <a:outerShdw blurRad="50800" dist="38100" dir="2700000" algn="tl" rotWithShape="0">
                    <a:prstClr val="black">
                      <a:alpha val="40000"/>
                    </a:prstClr>
                  </a:outerShdw>
                </a:effectLst>
              </a:defRPr>
            </a:lvl1pPr>
          </a:lstStyle>
          <a:p>
            <a:r>
              <a:rPr lang="en-US" dirty="0" smtClean="0"/>
              <a:t>Click to edit Master title style</a:t>
            </a:r>
            <a:endParaRPr lang="en-US" dirty="0"/>
          </a:p>
        </p:txBody>
      </p:sp>
      <p:sp>
        <p:nvSpPr>
          <p:cNvPr id="5" name="Date Placeholder 3"/>
          <p:cNvSpPr>
            <a:spLocks noGrp="1"/>
          </p:cNvSpPr>
          <p:nvPr>
            <p:ph type="dt" sz="half" idx="10"/>
          </p:nvPr>
        </p:nvSpPr>
        <p:spPr/>
        <p:txBody>
          <a:bodyPr/>
          <a:lstStyle>
            <a:lvl1pPr>
              <a:defRPr>
                <a:solidFill>
                  <a:srgbClr val="343233"/>
                </a:solidFill>
              </a:defRPr>
            </a:lvl1pPr>
          </a:lstStyle>
          <a:p>
            <a:pPr>
              <a:defRPr/>
            </a:pPr>
            <a:fld id="{69294CCA-5546-4BEC-AC6F-37ABA691A548}" type="datetime1">
              <a:rPr lang="en-US" altLang="en-US"/>
              <a:pPr>
                <a:defRPr/>
              </a:pPr>
              <a:t>5/24/2016</a:t>
            </a:fld>
            <a:endParaRPr lang="en-US" altLang="en-US"/>
          </a:p>
        </p:txBody>
      </p:sp>
    </p:spTree>
    <p:extLst>
      <p:ext uri="{BB962C8B-B14F-4D97-AF65-F5344CB8AC3E}">
        <p14:creationId xmlns:p14="http://schemas.microsoft.com/office/powerpoint/2010/main" val="39376106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F1B9281C-8B83-4B1C-ACA5-7A4C9C34EBF1}" type="datetime1">
              <a:rPr lang="en-US" altLang="en-US"/>
              <a:pPr>
                <a:defRPr/>
              </a:pPr>
              <a:t>5/24/2016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521E02DB-56D9-4EBD-8913-36D1747CA565}" type="slidenum">
              <a:rPr lang="en-US" altLang="en-US"/>
              <a:pPr>
                <a:defRPr/>
              </a:pPr>
              <a:t>‹#›</a:t>
            </a:fld>
            <a:endParaRPr lang="en-US" altLang="en-US"/>
          </a:p>
        </p:txBody>
      </p:sp>
    </p:spTree>
    <p:extLst>
      <p:ext uri="{BB962C8B-B14F-4D97-AF65-F5344CB8AC3E}">
        <p14:creationId xmlns:p14="http://schemas.microsoft.com/office/powerpoint/2010/main" val="24647757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9418497-2F95-4A34-8F76-1AF418FBC1FB}" type="datetime1">
              <a:rPr lang="en-US" altLang="en-US"/>
              <a:pPr>
                <a:defRPr/>
              </a:pPr>
              <a:t>5/24/2016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F5081556-C603-4718-AF41-CE2BFCA66765}" type="slidenum">
              <a:rPr lang="en-US" altLang="en-US"/>
              <a:pPr>
                <a:defRPr/>
              </a:pPr>
              <a:t>‹#›</a:t>
            </a:fld>
            <a:endParaRPr lang="en-US" altLang="en-US"/>
          </a:p>
        </p:txBody>
      </p:sp>
    </p:spTree>
    <p:extLst>
      <p:ext uri="{BB962C8B-B14F-4D97-AF65-F5344CB8AC3E}">
        <p14:creationId xmlns:p14="http://schemas.microsoft.com/office/powerpoint/2010/main" val="35480889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F0C6892-A524-4E1B-8D03-8F698F0BA4EB}" type="datetime1">
              <a:rPr lang="en-US" altLang="en-US"/>
              <a:pPr>
                <a:defRPr/>
              </a:pPr>
              <a:t>5/24/2016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E723C1A6-D20D-4305-84B7-9F8EA749A63D}" type="slidenum">
              <a:rPr lang="en-US" altLang="en-US"/>
              <a:pPr>
                <a:defRPr/>
              </a:pPr>
              <a:t>‹#›</a:t>
            </a:fld>
            <a:endParaRPr lang="en-US" altLang="en-US"/>
          </a:p>
        </p:txBody>
      </p:sp>
    </p:spTree>
    <p:extLst>
      <p:ext uri="{BB962C8B-B14F-4D97-AF65-F5344CB8AC3E}">
        <p14:creationId xmlns:p14="http://schemas.microsoft.com/office/powerpoint/2010/main" val="6278428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A937308-5BF3-49AF-A6C7-EDD99010BACB}" type="datetime1">
              <a:rPr lang="en-US" altLang="en-US"/>
              <a:pPr>
                <a:defRPr/>
              </a:pPr>
              <a:t>5/24/2016</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ltLang="en-US"/>
          </a:p>
        </p:txBody>
      </p:sp>
      <p:sp>
        <p:nvSpPr>
          <p:cNvPr id="9" name="Slide Number Placeholder 5"/>
          <p:cNvSpPr>
            <a:spLocks noGrp="1"/>
          </p:cNvSpPr>
          <p:nvPr>
            <p:ph type="sldNum" sz="quarter" idx="12"/>
          </p:nvPr>
        </p:nvSpPr>
        <p:spPr/>
        <p:txBody>
          <a:bodyPr/>
          <a:lstStyle>
            <a:lvl1pPr>
              <a:defRPr/>
            </a:lvl1pPr>
          </a:lstStyle>
          <a:p>
            <a:pPr>
              <a:defRPr/>
            </a:pPr>
            <a:fld id="{D9DEF50B-9079-422D-9773-43F8CCD002FF}" type="slidenum">
              <a:rPr lang="en-US" altLang="en-US"/>
              <a:pPr>
                <a:defRPr/>
              </a:pPr>
              <a:t>‹#›</a:t>
            </a:fld>
            <a:endParaRPr lang="en-US" altLang="en-US"/>
          </a:p>
        </p:txBody>
      </p:sp>
    </p:spTree>
    <p:extLst>
      <p:ext uri="{BB962C8B-B14F-4D97-AF65-F5344CB8AC3E}">
        <p14:creationId xmlns:p14="http://schemas.microsoft.com/office/powerpoint/2010/main" val="168711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C47178B8-3372-4FE0-B831-39F2EBCEC3AA}" type="datetime1">
              <a:rPr lang="en-US" altLang="en-US"/>
              <a:pPr>
                <a:defRPr/>
              </a:pPr>
              <a:t>5/24/2016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B66708F2-0FF3-4F46-B9A4-5BF4AD4209FD}" type="slidenum">
              <a:rPr lang="en-US" altLang="en-US"/>
              <a:pPr>
                <a:defRPr/>
              </a:pPr>
              <a:t>‹#›</a:t>
            </a:fld>
            <a:endParaRPr lang="en-US" altLang="en-US"/>
          </a:p>
        </p:txBody>
      </p:sp>
    </p:spTree>
    <p:extLst>
      <p:ext uri="{BB962C8B-B14F-4D97-AF65-F5344CB8AC3E}">
        <p14:creationId xmlns:p14="http://schemas.microsoft.com/office/powerpoint/2010/main" val="4426446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06494E1-6027-4583-8A4D-684995E9CD77}" type="datetime1">
              <a:rPr lang="en-US" altLang="en-US"/>
              <a:pPr>
                <a:defRPr/>
              </a:pPr>
              <a:t>5/24/2016</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ltLang="en-US"/>
          </a:p>
        </p:txBody>
      </p:sp>
      <p:sp>
        <p:nvSpPr>
          <p:cNvPr id="5" name="Slide Number Placeholder 5"/>
          <p:cNvSpPr>
            <a:spLocks noGrp="1"/>
          </p:cNvSpPr>
          <p:nvPr>
            <p:ph type="sldNum" sz="quarter" idx="12"/>
          </p:nvPr>
        </p:nvSpPr>
        <p:spPr/>
        <p:txBody>
          <a:bodyPr/>
          <a:lstStyle>
            <a:lvl1pPr>
              <a:defRPr/>
            </a:lvl1pPr>
          </a:lstStyle>
          <a:p>
            <a:pPr>
              <a:defRPr/>
            </a:pPr>
            <a:fld id="{D3DC723C-FD4D-4623-AD8F-D4414D91CA5E}" type="slidenum">
              <a:rPr lang="en-US" altLang="en-US"/>
              <a:pPr>
                <a:defRPr/>
              </a:pPr>
              <a:t>‹#›</a:t>
            </a:fld>
            <a:endParaRPr lang="en-US" altLang="en-US"/>
          </a:p>
        </p:txBody>
      </p:sp>
    </p:spTree>
    <p:extLst>
      <p:ext uri="{BB962C8B-B14F-4D97-AF65-F5344CB8AC3E}">
        <p14:creationId xmlns:p14="http://schemas.microsoft.com/office/powerpoint/2010/main" val="22732127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4E0EEE9-2343-457A-A597-88403393C224}" type="datetime1">
              <a:rPr lang="en-US" altLang="en-US"/>
              <a:pPr>
                <a:defRPr/>
              </a:pPr>
              <a:t>5/24/2016</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ltLang="en-US"/>
          </a:p>
        </p:txBody>
      </p:sp>
      <p:sp>
        <p:nvSpPr>
          <p:cNvPr id="4" name="Slide Number Placeholder 5"/>
          <p:cNvSpPr>
            <a:spLocks noGrp="1"/>
          </p:cNvSpPr>
          <p:nvPr>
            <p:ph type="sldNum" sz="quarter" idx="12"/>
          </p:nvPr>
        </p:nvSpPr>
        <p:spPr/>
        <p:txBody>
          <a:bodyPr/>
          <a:lstStyle>
            <a:lvl1pPr>
              <a:defRPr/>
            </a:lvl1pPr>
          </a:lstStyle>
          <a:p>
            <a:pPr>
              <a:defRPr/>
            </a:pPr>
            <a:fld id="{701D5BB9-E9F4-4BF8-ADBA-AA97852DAA94}" type="slidenum">
              <a:rPr lang="en-US" altLang="en-US"/>
              <a:pPr>
                <a:defRPr/>
              </a:pPr>
              <a:t>‹#›</a:t>
            </a:fld>
            <a:endParaRPr lang="en-US" altLang="en-US"/>
          </a:p>
        </p:txBody>
      </p:sp>
    </p:spTree>
    <p:extLst>
      <p:ext uri="{BB962C8B-B14F-4D97-AF65-F5344CB8AC3E}">
        <p14:creationId xmlns:p14="http://schemas.microsoft.com/office/powerpoint/2010/main" val="33494321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1FE0A3F-0891-40AD-B492-EB6C07AEAED1}" type="datetime1">
              <a:rPr lang="en-US" altLang="en-US"/>
              <a:pPr>
                <a:defRPr/>
              </a:pPr>
              <a:t>5/24/2016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96F08AB3-4B9D-419F-B0FA-2F26CAD12A26}" type="slidenum">
              <a:rPr lang="en-US" altLang="en-US"/>
              <a:pPr>
                <a:defRPr/>
              </a:pPr>
              <a:t>‹#›</a:t>
            </a:fld>
            <a:endParaRPr lang="en-US" altLang="en-US"/>
          </a:p>
        </p:txBody>
      </p:sp>
    </p:spTree>
    <p:extLst>
      <p:ext uri="{BB962C8B-B14F-4D97-AF65-F5344CB8AC3E}">
        <p14:creationId xmlns:p14="http://schemas.microsoft.com/office/powerpoint/2010/main" val="4125804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09646DC-E76D-4ABD-8EDA-2583AE8D0286}" type="datetime1">
              <a:rPr lang="en-US" altLang="en-US"/>
              <a:pPr>
                <a:defRPr/>
              </a:pPr>
              <a:t>5/24/2016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7A76A083-3968-427E-A36E-E7E2BC245DDE}" type="slidenum">
              <a:rPr lang="en-US" altLang="en-US"/>
              <a:pPr>
                <a:defRPr/>
              </a:pPr>
              <a:t>‹#›</a:t>
            </a:fld>
            <a:endParaRPr lang="en-US" altLang="en-US"/>
          </a:p>
        </p:txBody>
      </p:sp>
    </p:spTree>
    <p:extLst>
      <p:ext uri="{BB962C8B-B14F-4D97-AF65-F5344CB8AC3E}">
        <p14:creationId xmlns:p14="http://schemas.microsoft.com/office/powerpoint/2010/main" val="30860751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B22DD2D-1537-42E2-8E19-2A16F269C0D3}" type="datetime1">
              <a:rPr lang="en-US" altLang="en-US"/>
              <a:pPr>
                <a:defRPr/>
              </a:pPr>
              <a:t>5/24/2016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53FF441A-144D-45C2-8787-CB85F2023F08}" type="slidenum">
              <a:rPr lang="en-US" altLang="en-US"/>
              <a:pPr>
                <a:defRPr/>
              </a:pPr>
              <a:t>‹#›</a:t>
            </a:fld>
            <a:endParaRPr lang="en-US" altLang="en-US"/>
          </a:p>
        </p:txBody>
      </p:sp>
    </p:spTree>
    <p:extLst>
      <p:ext uri="{BB962C8B-B14F-4D97-AF65-F5344CB8AC3E}">
        <p14:creationId xmlns:p14="http://schemas.microsoft.com/office/powerpoint/2010/main" val="37702345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65A5407-8E91-4680-8BD1-B8DC14F1EB53}" type="datetime1">
              <a:rPr lang="en-US" altLang="en-US"/>
              <a:pPr>
                <a:defRPr/>
              </a:pPr>
              <a:t>5/24/2016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B749B4BB-B4D2-4584-ABBC-B0ACB0582EDB}" type="slidenum">
              <a:rPr lang="en-US" altLang="en-US"/>
              <a:pPr>
                <a:defRPr/>
              </a:pPr>
              <a:t>‹#›</a:t>
            </a:fld>
            <a:endParaRPr lang="en-US" altLang="en-US"/>
          </a:p>
        </p:txBody>
      </p:sp>
    </p:spTree>
    <p:extLst>
      <p:ext uri="{BB962C8B-B14F-4D97-AF65-F5344CB8AC3E}">
        <p14:creationId xmlns:p14="http://schemas.microsoft.com/office/powerpoint/2010/main" val="38476918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554480" y="274320"/>
            <a:ext cx="6065520" cy="1143000"/>
          </a:xfrm>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7417C53-F6C7-4C00-8D53-C9E2780BECD2}" type="datetime1">
              <a:rPr lang="en-US" altLang="en-US"/>
              <a:pPr>
                <a:defRPr/>
              </a:pPr>
              <a:t>5/24/2016</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ltLang="en-US"/>
          </a:p>
        </p:txBody>
      </p:sp>
      <p:sp>
        <p:nvSpPr>
          <p:cNvPr id="5" name="Slide Number Placeholder 5"/>
          <p:cNvSpPr>
            <a:spLocks noGrp="1"/>
          </p:cNvSpPr>
          <p:nvPr>
            <p:ph type="sldNum" sz="quarter" idx="12"/>
          </p:nvPr>
        </p:nvSpPr>
        <p:spPr/>
        <p:txBody>
          <a:bodyPr/>
          <a:lstStyle>
            <a:lvl1pPr>
              <a:defRPr/>
            </a:lvl1pPr>
          </a:lstStyle>
          <a:p>
            <a:pPr>
              <a:defRPr/>
            </a:pPr>
            <a:fld id="{D89FA62C-0D01-4C1E-9ABE-2DD9AFF11AC7}" type="slidenum">
              <a:rPr lang="en-US" altLang="en-US"/>
              <a:pPr>
                <a:defRPr/>
              </a:pPr>
              <a:t>‹#›</a:t>
            </a:fld>
            <a:endParaRPr lang="en-US" altLang="en-US"/>
          </a:p>
        </p:txBody>
      </p:sp>
    </p:spTree>
    <p:extLst>
      <p:ext uri="{BB962C8B-B14F-4D97-AF65-F5344CB8AC3E}">
        <p14:creationId xmlns:p14="http://schemas.microsoft.com/office/powerpoint/2010/main" val="5931612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83A39715-C8DE-4B47-A1E2-4104D3DB8028}" type="datetime1">
              <a:rPr lang="en-US" altLang="en-US"/>
              <a:pPr>
                <a:defRPr/>
              </a:pPr>
              <a:t>5/24/2016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3675D445-FDF9-40D6-B86A-933DFA133DCD}" type="slidenum">
              <a:rPr lang="en-US" altLang="en-US"/>
              <a:pPr>
                <a:defRPr/>
              </a:pPr>
              <a:t>‹#›</a:t>
            </a:fld>
            <a:endParaRPr lang="en-US" altLang="en-US"/>
          </a:p>
        </p:txBody>
      </p:sp>
    </p:spTree>
    <p:extLst>
      <p:ext uri="{BB962C8B-B14F-4D97-AF65-F5344CB8AC3E}">
        <p14:creationId xmlns:p14="http://schemas.microsoft.com/office/powerpoint/2010/main" val="1650983634"/>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3" name="Picture 10" descr="titlepage_Graphic.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048000" y="1936750"/>
            <a:ext cx="3011488" cy="332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295400"/>
            <a:ext cx="7772400" cy="1470025"/>
          </a:xfrm>
        </p:spPr>
        <p:txBody>
          <a:bodyPr/>
          <a:lstStyle>
            <a:lvl1pPr>
              <a:defRPr>
                <a:solidFill>
                  <a:srgbClr val="343233"/>
                </a:solidFill>
                <a:effectLst>
                  <a:outerShdw blurRad="50800" dist="38100" dir="2700000" algn="tl" rotWithShape="0">
                    <a:prstClr val="black">
                      <a:alpha val="40000"/>
                    </a:prstClr>
                  </a:outerShdw>
                </a:effectLst>
              </a:defRPr>
            </a:lvl1pPr>
          </a:lstStyle>
          <a:p>
            <a:r>
              <a:rPr lang="en-US" dirty="0" smtClean="0"/>
              <a:t>Click to edit Master title style</a:t>
            </a:r>
            <a:endParaRPr lang="en-US" dirty="0"/>
          </a:p>
        </p:txBody>
      </p:sp>
      <p:sp>
        <p:nvSpPr>
          <p:cNvPr id="5" name="Date Placeholder 3"/>
          <p:cNvSpPr>
            <a:spLocks noGrp="1"/>
          </p:cNvSpPr>
          <p:nvPr>
            <p:ph type="dt" sz="half" idx="10"/>
          </p:nvPr>
        </p:nvSpPr>
        <p:spPr/>
        <p:txBody>
          <a:bodyPr/>
          <a:lstStyle>
            <a:lvl1pPr>
              <a:defRPr>
                <a:solidFill>
                  <a:srgbClr val="343233"/>
                </a:solidFill>
              </a:defRPr>
            </a:lvl1pPr>
          </a:lstStyle>
          <a:p>
            <a:pPr>
              <a:defRPr/>
            </a:pPr>
            <a:fld id="{A69476F7-9FA2-4FC6-930F-791774E1C8F6}" type="datetime1">
              <a:rPr lang="en-US" altLang="en-US"/>
              <a:pPr>
                <a:defRPr/>
              </a:pPr>
              <a:t>5/24/2016</a:t>
            </a:fld>
            <a:endParaRPr lang="en-US" altLang="en-US"/>
          </a:p>
        </p:txBody>
      </p:sp>
    </p:spTree>
    <p:extLst>
      <p:ext uri="{BB962C8B-B14F-4D97-AF65-F5344CB8AC3E}">
        <p14:creationId xmlns:p14="http://schemas.microsoft.com/office/powerpoint/2010/main" val="2104632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16252F79-5F1A-4397-BBCB-262050135ADC}" type="datetime1">
              <a:rPr lang="en-US" altLang="en-US"/>
              <a:pPr>
                <a:defRPr/>
              </a:pPr>
              <a:t>5/24/2016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241C94B8-ADBC-4645-B785-A36B2A522157}" type="slidenum">
              <a:rPr lang="en-US" altLang="en-US"/>
              <a:pPr>
                <a:defRPr/>
              </a:pPr>
              <a:t>‹#›</a:t>
            </a:fld>
            <a:endParaRPr lang="en-US" altLang="en-US"/>
          </a:p>
        </p:txBody>
      </p:sp>
    </p:spTree>
    <p:extLst>
      <p:ext uri="{BB962C8B-B14F-4D97-AF65-F5344CB8AC3E}">
        <p14:creationId xmlns:p14="http://schemas.microsoft.com/office/powerpoint/2010/main" val="1173857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1FF403F-9B21-492C-B74F-E3DFB6C971D9}" type="datetime1">
              <a:rPr lang="en-US" altLang="en-US"/>
              <a:pPr>
                <a:defRPr/>
              </a:pPr>
              <a:t>5/24/2016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26B67A48-E9DD-4CC3-9C9C-3066C44B3F39}" type="slidenum">
              <a:rPr lang="en-US" altLang="en-US"/>
              <a:pPr>
                <a:defRPr/>
              </a:pPr>
              <a:t>‹#›</a:t>
            </a:fld>
            <a:endParaRPr lang="en-US" altLang="en-US"/>
          </a:p>
        </p:txBody>
      </p:sp>
    </p:spTree>
    <p:extLst>
      <p:ext uri="{BB962C8B-B14F-4D97-AF65-F5344CB8AC3E}">
        <p14:creationId xmlns:p14="http://schemas.microsoft.com/office/powerpoint/2010/main" val="40119551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6359FE4-C592-4665-ADB5-DB6A04984273}" type="datetime1">
              <a:rPr lang="en-US" altLang="en-US"/>
              <a:pPr>
                <a:defRPr/>
              </a:pPr>
              <a:t>5/24/2016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D9A53BEB-E81B-42BA-858A-AF64C93DD758}" type="slidenum">
              <a:rPr lang="en-US" altLang="en-US"/>
              <a:pPr>
                <a:defRPr/>
              </a:pPr>
              <a:t>‹#›</a:t>
            </a:fld>
            <a:endParaRPr lang="en-US" altLang="en-US"/>
          </a:p>
        </p:txBody>
      </p:sp>
    </p:spTree>
    <p:extLst>
      <p:ext uri="{BB962C8B-B14F-4D97-AF65-F5344CB8AC3E}">
        <p14:creationId xmlns:p14="http://schemas.microsoft.com/office/powerpoint/2010/main" val="34129063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CD43D46-0DFA-46DE-9A36-2379F9D1F0FC}" type="datetime1">
              <a:rPr lang="en-US" altLang="en-US"/>
              <a:pPr>
                <a:defRPr/>
              </a:pPr>
              <a:t>5/24/2016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A7BFE18F-1C81-4074-AA34-FD9DCD039426}" type="slidenum">
              <a:rPr lang="en-US" altLang="en-US"/>
              <a:pPr>
                <a:defRPr/>
              </a:pPr>
              <a:t>‹#›</a:t>
            </a:fld>
            <a:endParaRPr lang="en-US" altLang="en-US"/>
          </a:p>
        </p:txBody>
      </p:sp>
    </p:spTree>
    <p:extLst>
      <p:ext uri="{BB962C8B-B14F-4D97-AF65-F5344CB8AC3E}">
        <p14:creationId xmlns:p14="http://schemas.microsoft.com/office/powerpoint/2010/main" val="29375917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00792DF-2F38-4C8E-BC8F-9EB54C7BAAB9}" type="datetime1">
              <a:rPr lang="en-US" altLang="en-US"/>
              <a:pPr>
                <a:defRPr/>
              </a:pPr>
              <a:t>5/24/2016</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ltLang="en-US"/>
          </a:p>
        </p:txBody>
      </p:sp>
      <p:sp>
        <p:nvSpPr>
          <p:cNvPr id="9" name="Slide Number Placeholder 5"/>
          <p:cNvSpPr>
            <a:spLocks noGrp="1"/>
          </p:cNvSpPr>
          <p:nvPr>
            <p:ph type="sldNum" sz="quarter" idx="12"/>
          </p:nvPr>
        </p:nvSpPr>
        <p:spPr/>
        <p:txBody>
          <a:bodyPr/>
          <a:lstStyle>
            <a:lvl1pPr>
              <a:defRPr/>
            </a:lvl1pPr>
          </a:lstStyle>
          <a:p>
            <a:pPr>
              <a:defRPr/>
            </a:pPr>
            <a:fld id="{77DD4FE9-B6AD-43FA-AB8B-9D2DD63A4F9F}" type="slidenum">
              <a:rPr lang="en-US" altLang="en-US"/>
              <a:pPr>
                <a:defRPr/>
              </a:pPr>
              <a:t>‹#›</a:t>
            </a:fld>
            <a:endParaRPr lang="en-US" altLang="en-US"/>
          </a:p>
        </p:txBody>
      </p:sp>
    </p:spTree>
    <p:extLst>
      <p:ext uri="{BB962C8B-B14F-4D97-AF65-F5344CB8AC3E}">
        <p14:creationId xmlns:p14="http://schemas.microsoft.com/office/powerpoint/2010/main" val="16554373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CA98FA2-3D41-4598-9655-6C3BF3910D2E}" type="datetime1">
              <a:rPr lang="en-US" altLang="en-US"/>
              <a:pPr>
                <a:defRPr/>
              </a:pPr>
              <a:t>5/24/2016</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ltLang="en-US"/>
          </a:p>
        </p:txBody>
      </p:sp>
      <p:sp>
        <p:nvSpPr>
          <p:cNvPr id="5" name="Slide Number Placeholder 5"/>
          <p:cNvSpPr>
            <a:spLocks noGrp="1"/>
          </p:cNvSpPr>
          <p:nvPr>
            <p:ph type="sldNum" sz="quarter" idx="12"/>
          </p:nvPr>
        </p:nvSpPr>
        <p:spPr/>
        <p:txBody>
          <a:bodyPr/>
          <a:lstStyle>
            <a:lvl1pPr>
              <a:defRPr/>
            </a:lvl1pPr>
          </a:lstStyle>
          <a:p>
            <a:pPr>
              <a:defRPr/>
            </a:pPr>
            <a:fld id="{65888717-0EE3-4AFD-A29C-20809372133C}" type="slidenum">
              <a:rPr lang="en-US" altLang="en-US"/>
              <a:pPr>
                <a:defRPr/>
              </a:pPr>
              <a:t>‹#›</a:t>
            </a:fld>
            <a:endParaRPr lang="en-US" altLang="en-US"/>
          </a:p>
        </p:txBody>
      </p:sp>
    </p:spTree>
    <p:extLst>
      <p:ext uri="{BB962C8B-B14F-4D97-AF65-F5344CB8AC3E}">
        <p14:creationId xmlns:p14="http://schemas.microsoft.com/office/powerpoint/2010/main" val="42903846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ECD822F-F027-4EBA-B312-25C7998A1B70}" type="datetime1">
              <a:rPr lang="en-US" altLang="en-US"/>
              <a:pPr>
                <a:defRPr/>
              </a:pPr>
              <a:t>5/24/2016</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ltLang="en-US"/>
          </a:p>
        </p:txBody>
      </p:sp>
      <p:sp>
        <p:nvSpPr>
          <p:cNvPr id="4" name="Slide Number Placeholder 5"/>
          <p:cNvSpPr>
            <a:spLocks noGrp="1"/>
          </p:cNvSpPr>
          <p:nvPr>
            <p:ph type="sldNum" sz="quarter" idx="12"/>
          </p:nvPr>
        </p:nvSpPr>
        <p:spPr/>
        <p:txBody>
          <a:bodyPr/>
          <a:lstStyle>
            <a:lvl1pPr>
              <a:defRPr/>
            </a:lvl1pPr>
          </a:lstStyle>
          <a:p>
            <a:pPr>
              <a:defRPr/>
            </a:pPr>
            <a:fld id="{11E09DFE-E35C-4D6B-8FDE-2B0B87797FDA}" type="slidenum">
              <a:rPr lang="en-US" altLang="en-US"/>
              <a:pPr>
                <a:defRPr/>
              </a:pPr>
              <a:t>‹#›</a:t>
            </a:fld>
            <a:endParaRPr lang="en-US" altLang="en-US"/>
          </a:p>
        </p:txBody>
      </p:sp>
    </p:spTree>
    <p:extLst>
      <p:ext uri="{BB962C8B-B14F-4D97-AF65-F5344CB8AC3E}">
        <p14:creationId xmlns:p14="http://schemas.microsoft.com/office/powerpoint/2010/main" val="29096848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F44526B-E882-4E81-B7CB-62E34915791E}" type="datetime1">
              <a:rPr lang="en-US" altLang="en-US"/>
              <a:pPr>
                <a:defRPr/>
              </a:pPr>
              <a:t>5/24/2016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977D89DF-D26F-4DB6-9FC4-B9D1162895FC}" type="slidenum">
              <a:rPr lang="en-US" altLang="en-US"/>
              <a:pPr>
                <a:defRPr/>
              </a:pPr>
              <a:t>‹#›</a:t>
            </a:fld>
            <a:endParaRPr lang="en-US" altLang="en-US"/>
          </a:p>
        </p:txBody>
      </p:sp>
    </p:spTree>
    <p:extLst>
      <p:ext uri="{BB962C8B-B14F-4D97-AF65-F5344CB8AC3E}">
        <p14:creationId xmlns:p14="http://schemas.microsoft.com/office/powerpoint/2010/main" val="10464042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0BC58A6-E9A6-47FB-AD90-A0C4B92B485E}" type="datetime1">
              <a:rPr lang="en-US" altLang="en-US"/>
              <a:pPr>
                <a:defRPr/>
              </a:pPr>
              <a:t>5/24/2016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DFB95943-09C0-4859-AAAA-BB03CB4BC643}" type="slidenum">
              <a:rPr lang="en-US" altLang="en-US"/>
              <a:pPr>
                <a:defRPr/>
              </a:pPr>
              <a:t>‹#›</a:t>
            </a:fld>
            <a:endParaRPr lang="en-US" altLang="en-US"/>
          </a:p>
        </p:txBody>
      </p:sp>
    </p:spTree>
    <p:extLst>
      <p:ext uri="{BB962C8B-B14F-4D97-AF65-F5344CB8AC3E}">
        <p14:creationId xmlns:p14="http://schemas.microsoft.com/office/powerpoint/2010/main" val="9743964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ED9317E-15B4-42F8-B48D-960E4D4EF16B}" type="datetime1">
              <a:rPr lang="en-US" altLang="en-US"/>
              <a:pPr>
                <a:defRPr/>
              </a:pPr>
              <a:t>5/24/2016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AA06B2FC-251B-42AA-A9BF-A70DA5AEDBB6}" type="slidenum">
              <a:rPr lang="en-US" altLang="en-US"/>
              <a:pPr>
                <a:defRPr/>
              </a:pPr>
              <a:t>‹#›</a:t>
            </a:fld>
            <a:endParaRPr lang="en-US" altLang="en-US"/>
          </a:p>
        </p:txBody>
      </p:sp>
    </p:spTree>
    <p:extLst>
      <p:ext uri="{BB962C8B-B14F-4D97-AF65-F5344CB8AC3E}">
        <p14:creationId xmlns:p14="http://schemas.microsoft.com/office/powerpoint/2010/main" val="27395174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1A2287F-B872-4824-92D2-C5C189C971E4}" type="datetime1">
              <a:rPr lang="en-US" altLang="en-US"/>
              <a:pPr>
                <a:defRPr/>
              </a:pPr>
              <a:t>5/24/2016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9EE51420-02F2-489F-82E0-4B5BE8D13469}" type="slidenum">
              <a:rPr lang="en-US" altLang="en-US"/>
              <a:pPr>
                <a:defRPr/>
              </a:pPr>
              <a:t>‹#›</a:t>
            </a:fld>
            <a:endParaRPr lang="en-US" altLang="en-US"/>
          </a:p>
        </p:txBody>
      </p:sp>
    </p:spTree>
    <p:extLst>
      <p:ext uri="{BB962C8B-B14F-4D97-AF65-F5344CB8AC3E}">
        <p14:creationId xmlns:p14="http://schemas.microsoft.com/office/powerpoint/2010/main" val="6595716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554480" y="274320"/>
            <a:ext cx="6065520" cy="1143000"/>
          </a:xfrm>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26CCACA-FDF0-4341-B172-719B1BE63296}" type="datetime1">
              <a:rPr lang="en-US" altLang="en-US"/>
              <a:pPr>
                <a:defRPr/>
              </a:pPr>
              <a:t>5/24/2016</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ltLang="en-US"/>
          </a:p>
        </p:txBody>
      </p:sp>
      <p:sp>
        <p:nvSpPr>
          <p:cNvPr id="5" name="Slide Number Placeholder 5"/>
          <p:cNvSpPr>
            <a:spLocks noGrp="1"/>
          </p:cNvSpPr>
          <p:nvPr>
            <p:ph type="sldNum" sz="quarter" idx="12"/>
          </p:nvPr>
        </p:nvSpPr>
        <p:spPr/>
        <p:txBody>
          <a:bodyPr/>
          <a:lstStyle>
            <a:lvl1pPr>
              <a:defRPr/>
            </a:lvl1pPr>
          </a:lstStyle>
          <a:p>
            <a:pPr>
              <a:defRPr/>
            </a:pPr>
            <a:fld id="{10B5571D-3316-4B3D-90CF-D13795298473}" type="slidenum">
              <a:rPr lang="en-US" altLang="en-US"/>
              <a:pPr>
                <a:defRPr/>
              </a:pPr>
              <a:t>‹#›</a:t>
            </a:fld>
            <a:endParaRPr lang="en-US" altLang="en-US"/>
          </a:p>
        </p:txBody>
      </p:sp>
    </p:spTree>
    <p:extLst>
      <p:ext uri="{BB962C8B-B14F-4D97-AF65-F5344CB8AC3E}">
        <p14:creationId xmlns:p14="http://schemas.microsoft.com/office/powerpoint/2010/main" val="460651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AB578B7-BE15-4237-9CC4-571F1ABAD952}" type="datetime1">
              <a:rPr lang="en-US" altLang="en-US"/>
              <a:pPr>
                <a:defRPr/>
              </a:pPr>
              <a:t>5/24/2016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1860A99E-8E0D-47F4-B217-C1C245B32071}" type="slidenum">
              <a:rPr lang="en-US" altLang="en-US"/>
              <a:pPr>
                <a:defRPr/>
              </a:pPr>
              <a:t>‹#›</a:t>
            </a:fld>
            <a:endParaRPr lang="en-US" altLang="en-US"/>
          </a:p>
        </p:txBody>
      </p:sp>
    </p:spTree>
    <p:extLst>
      <p:ext uri="{BB962C8B-B14F-4D97-AF65-F5344CB8AC3E}">
        <p14:creationId xmlns:p14="http://schemas.microsoft.com/office/powerpoint/2010/main" val="12646035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itle 10"/>
          <p:cNvSpPr>
            <a:spLocks noGrp="1"/>
          </p:cNvSpPr>
          <p:nvPr>
            <p:ph type="title"/>
          </p:nvPr>
        </p:nvSpPr>
        <p:spPr/>
        <p:txBody>
          <a:bodyPr/>
          <a:lstStyle/>
          <a:p>
            <a:r>
              <a:rPr lang="en-US" smtClean="0"/>
              <a:t>Click to edit Master title style</a:t>
            </a:r>
            <a:endParaRPr lang="en-US"/>
          </a:p>
        </p:txBody>
      </p:sp>
      <p:sp>
        <p:nvSpPr>
          <p:cNvPr id="4" name="Slide Number Placeholder 17"/>
          <p:cNvSpPr>
            <a:spLocks noGrp="1"/>
          </p:cNvSpPr>
          <p:nvPr>
            <p:ph type="sldNum" sz="quarter" idx="10"/>
          </p:nvPr>
        </p:nvSpPr>
        <p:spPr>
          <a:xfrm>
            <a:off x="8229600" y="6629400"/>
            <a:ext cx="914400" cy="228600"/>
          </a:xfrm>
        </p:spPr>
        <p:txBody>
          <a:bodyPr/>
          <a:lstStyle>
            <a:lvl1pPr>
              <a:defRPr/>
            </a:lvl1pPr>
          </a:lstStyle>
          <a:p>
            <a:pPr>
              <a:defRPr/>
            </a:pPr>
            <a:fld id="{FB961B0A-C1B9-4B00-A12B-12EE30E0AF12}" type="slidenum">
              <a:rPr lang="en-US" altLang="en-US"/>
              <a:pPr>
                <a:defRPr/>
              </a:pPr>
              <a:t>‹#›</a:t>
            </a:fld>
            <a:endParaRPr lang="en-US" altLang="en-US"/>
          </a:p>
        </p:txBody>
      </p:sp>
    </p:spTree>
    <p:extLst>
      <p:ext uri="{BB962C8B-B14F-4D97-AF65-F5344CB8AC3E}">
        <p14:creationId xmlns:p14="http://schemas.microsoft.com/office/powerpoint/2010/main" val="116532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7FF930C-90FC-4CC9-B722-AD71230023F3}" type="datetime1">
              <a:rPr lang="en-US" altLang="en-US"/>
              <a:pPr>
                <a:defRPr/>
              </a:pPr>
              <a:t>5/24/2016</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ltLang="en-US"/>
          </a:p>
        </p:txBody>
      </p:sp>
      <p:sp>
        <p:nvSpPr>
          <p:cNvPr id="9" name="Slide Number Placeholder 5"/>
          <p:cNvSpPr>
            <a:spLocks noGrp="1"/>
          </p:cNvSpPr>
          <p:nvPr>
            <p:ph type="sldNum" sz="quarter" idx="12"/>
          </p:nvPr>
        </p:nvSpPr>
        <p:spPr/>
        <p:txBody>
          <a:bodyPr/>
          <a:lstStyle>
            <a:lvl1pPr>
              <a:defRPr/>
            </a:lvl1pPr>
          </a:lstStyle>
          <a:p>
            <a:pPr>
              <a:defRPr/>
            </a:pPr>
            <a:fld id="{AD8CEFEF-114A-4D0C-8CD6-5B2013C01890}" type="slidenum">
              <a:rPr lang="en-US" altLang="en-US"/>
              <a:pPr>
                <a:defRPr/>
              </a:pPr>
              <a:t>‹#›</a:t>
            </a:fld>
            <a:endParaRPr lang="en-US" altLang="en-US"/>
          </a:p>
        </p:txBody>
      </p:sp>
    </p:spTree>
    <p:extLst>
      <p:ext uri="{BB962C8B-B14F-4D97-AF65-F5344CB8AC3E}">
        <p14:creationId xmlns:p14="http://schemas.microsoft.com/office/powerpoint/2010/main" val="2890734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206B2E9-48C8-463B-8F6D-E5B51050DE56}" type="datetime1">
              <a:rPr lang="en-US" altLang="en-US"/>
              <a:pPr>
                <a:defRPr/>
              </a:pPr>
              <a:t>5/24/2016</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ltLang="en-US"/>
          </a:p>
        </p:txBody>
      </p:sp>
      <p:sp>
        <p:nvSpPr>
          <p:cNvPr id="5" name="Slide Number Placeholder 5"/>
          <p:cNvSpPr>
            <a:spLocks noGrp="1"/>
          </p:cNvSpPr>
          <p:nvPr>
            <p:ph type="sldNum" sz="quarter" idx="12"/>
          </p:nvPr>
        </p:nvSpPr>
        <p:spPr/>
        <p:txBody>
          <a:bodyPr/>
          <a:lstStyle>
            <a:lvl1pPr>
              <a:defRPr/>
            </a:lvl1pPr>
          </a:lstStyle>
          <a:p>
            <a:pPr>
              <a:defRPr/>
            </a:pPr>
            <a:fld id="{C2892301-C173-4E17-AB58-630EB6E23081}" type="slidenum">
              <a:rPr lang="en-US" altLang="en-US"/>
              <a:pPr>
                <a:defRPr/>
              </a:pPr>
              <a:t>‹#›</a:t>
            </a:fld>
            <a:endParaRPr lang="en-US" altLang="en-US"/>
          </a:p>
        </p:txBody>
      </p:sp>
    </p:spTree>
    <p:extLst>
      <p:ext uri="{BB962C8B-B14F-4D97-AF65-F5344CB8AC3E}">
        <p14:creationId xmlns:p14="http://schemas.microsoft.com/office/powerpoint/2010/main" val="3278777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FAA3698-D58F-4AB5-8635-3885CB301AA2}" type="datetime1">
              <a:rPr lang="en-US" altLang="en-US"/>
              <a:pPr>
                <a:defRPr/>
              </a:pPr>
              <a:t>5/24/2016</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ltLang="en-US"/>
          </a:p>
        </p:txBody>
      </p:sp>
      <p:sp>
        <p:nvSpPr>
          <p:cNvPr id="4" name="Slide Number Placeholder 5"/>
          <p:cNvSpPr>
            <a:spLocks noGrp="1"/>
          </p:cNvSpPr>
          <p:nvPr>
            <p:ph type="sldNum" sz="quarter" idx="12"/>
          </p:nvPr>
        </p:nvSpPr>
        <p:spPr/>
        <p:txBody>
          <a:bodyPr/>
          <a:lstStyle>
            <a:lvl1pPr>
              <a:defRPr/>
            </a:lvl1pPr>
          </a:lstStyle>
          <a:p>
            <a:pPr>
              <a:defRPr/>
            </a:pPr>
            <a:fld id="{4F6A27D7-FC64-4B40-98C8-1DB55D96799D}" type="slidenum">
              <a:rPr lang="en-US" altLang="en-US"/>
              <a:pPr>
                <a:defRPr/>
              </a:pPr>
              <a:t>‹#›</a:t>
            </a:fld>
            <a:endParaRPr lang="en-US" altLang="en-US"/>
          </a:p>
        </p:txBody>
      </p:sp>
    </p:spTree>
    <p:extLst>
      <p:ext uri="{BB962C8B-B14F-4D97-AF65-F5344CB8AC3E}">
        <p14:creationId xmlns:p14="http://schemas.microsoft.com/office/powerpoint/2010/main" val="795035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72B1735-067C-471B-9A3C-71723EC6B2D2}" type="datetime1">
              <a:rPr lang="en-US" altLang="en-US"/>
              <a:pPr>
                <a:defRPr/>
              </a:pPr>
              <a:t>5/24/2016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D26E0BB0-846B-4FDA-B596-D2F4958D7149}" type="slidenum">
              <a:rPr lang="en-US" altLang="en-US"/>
              <a:pPr>
                <a:defRPr/>
              </a:pPr>
              <a:t>‹#›</a:t>
            </a:fld>
            <a:endParaRPr lang="en-US" altLang="en-US"/>
          </a:p>
        </p:txBody>
      </p:sp>
    </p:spTree>
    <p:extLst>
      <p:ext uri="{BB962C8B-B14F-4D97-AF65-F5344CB8AC3E}">
        <p14:creationId xmlns:p14="http://schemas.microsoft.com/office/powerpoint/2010/main" val="19480789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AFF6638-F1AB-48B8-B8F0-96585D36CD1F}" type="datetime1">
              <a:rPr lang="en-US" altLang="en-US"/>
              <a:pPr>
                <a:defRPr/>
              </a:pPr>
              <a:t>5/24/2016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79354ABA-7DAD-4DC2-B1CB-334C9924A405}" type="slidenum">
              <a:rPr lang="en-US" altLang="en-US"/>
              <a:pPr>
                <a:defRPr/>
              </a:pPr>
              <a:t>‹#›</a:t>
            </a:fld>
            <a:endParaRPr lang="en-US" altLang="en-US"/>
          </a:p>
        </p:txBody>
      </p:sp>
    </p:spTree>
    <p:extLst>
      <p:ext uri="{BB962C8B-B14F-4D97-AF65-F5344CB8AC3E}">
        <p14:creationId xmlns:p14="http://schemas.microsoft.com/office/powerpoint/2010/main" val="244529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1.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4.jpe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6" Type="http://schemas.openxmlformats.org/officeDocument/2006/relationships/image" Target="../media/image1.pn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image" Target="../media/image4.jpeg"/><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ltDnDiag">
          <a:fgClr>
            <a:srgbClr val="D9D9D9"/>
          </a:fgClr>
          <a:bgClr>
            <a:schemeClr val="bg1"/>
          </a:bgClr>
        </a:pattFill>
        <a:effectLst/>
      </p:bgPr>
    </p:bg>
    <p:spTree>
      <p:nvGrpSpPr>
        <p:cNvPr id="1" name=""/>
        <p:cNvGrpSpPr/>
        <p:nvPr/>
      </p:nvGrpSpPr>
      <p:grpSpPr>
        <a:xfrm>
          <a:off x="0" y="0"/>
          <a:ext cx="0" cy="0"/>
          <a:chOff x="0" y="0"/>
          <a:chExt cx="0" cy="0"/>
        </a:xfrm>
      </p:grpSpPr>
      <p:sp>
        <p:nvSpPr>
          <p:cNvPr id="1026" name="Picture 1"/>
          <p:cNvSpPr>
            <a:spLocks noChangeAspect="1"/>
          </p:cNvSpPr>
          <p:nvPr/>
        </p:nvSpPr>
        <p:spPr bwMode="auto">
          <a:xfrm>
            <a:off x="0" y="0"/>
            <a:ext cx="9170988" cy="166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altLang="en-US" smtClean="0"/>
          </a:p>
        </p:txBody>
      </p:sp>
      <p:sp>
        <p:nvSpPr>
          <p:cNvPr id="1027" name="Title Placeholder 1"/>
          <p:cNvSpPr>
            <a:spLocks noGrp="1"/>
          </p:cNvSpPr>
          <p:nvPr>
            <p:ph type="title"/>
          </p:nvPr>
        </p:nvSpPr>
        <p:spPr bwMode="auto">
          <a:xfrm>
            <a:off x="838200" y="274638"/>
            <a:ext cx="7467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Arial Bold Italic 40pt Black</a:t>
            </a:r>
          </a:p>
        </p:txBody>
      </p:sp>
      <p:sp>
        <p:nvSpPr>
          <p:cNvPr id="1028" name="Text Placeholder 2"/>
          <p:cNvSpPr>
            <a:spLocks noGrp="1"/>
          </p:cNvSpPr>
          <p:nvPr>
            <p:ph type="body" idx="1"/>
          </p:nvPr>
        </p:nvSpPr>
        <p:spPr bwMode="auto">
          <a:xfrm>
            <a:off x="457200" y="1752600"/>
            <a:ext cx="8229600" cy="437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itchFamily="34" charset="0"/>
                <a:ea typeface="MS PGothic" pitchFamily="34" charset="-128"/>
              </a:defRPr>
            </a:lvl1pPr>
          </a:lstStyle>
          <a:p>
            <a:pPr>
              <a:defRPr/>
            </a:pPr>
            <a:fld id="{1D01B591-4271-476C-AFCA-CAFF8A1FCE7F}" type="datetime1">
              <a:rPr lang="en-US" altLang="en-US"/>
              <a:pPr>
                <a:defRPr/>
              </a:pPr>
              <a:t>5/24/2016</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34" charset="0"/>
              </a:defRPr>
            </a:lvl1pPr>
          </a:lstStyle>
          <a:p>
            <a:pPr>
              <a:defRPr/>
            </a:pPr>
            <a:endParaRPr lang="en-US" alt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ea typeface="MS PGothic" panose="020B0600070205080204" pitchFamily="34" charset="-128"/>
              </a:defRPr>
            </a:lvl1pPr>
          </a:lstStyle>
          <a:p>
            <a:pPr>
              <a:defRPr/>
            </a:pPr>
            <a:fld id="{958CA2AB-10D6-4527-9A76-CC3507949438}" type="slidenum">
              <a:rPr lang="en-US" altLang="en-US"/>
              <a:pPr>
                <a:defRPr/>
              </a:pPr>
              <a:t>‹#›</a:t>
            </a:fld>
            <a:endParaRPr lang="en-US" altLang="en-US"/>
          </a:p>
        </p:txBody>
      </p:sp>
      <p:pic>
        <p:nvPicPr>
          <p:cNvPr id="1032" name="Picture 3" descr="DLI crest.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304800" y="152400"/>
            <a:ext cx="914400" cy="1219200"/>
          </a:xfrm>
          <a:prstGeom prst="rect">
            <a:avLst/>
          </a:prstGeom>
          <a:noFill/>
          <a:ln>
            <a:noFill/>
          </a:ln>
          <a:effectLst>
            <a:outerShdw dist="38100" dir="8100000" algn="tr"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Placeholder 1"/>
          <p:cNvSpPr txBox="1">
            <a:spLocks/>
          </p:cNvSpPr>
          <p:nvPr/>
        </p:nvSpPr>
        <p:spPr bwMode="auto">
          <a:xfrm>
            <a:off x="0" y="-76200"/>
            <a:ext cx="9220200" cy="533400"/>
          </a:xfrm>
          <a:prstGeom prst="rect">
            <a:avLst/>
          </a:prstGeom>
          <a:noFill/>
          <a:ln>
            <a:noFill/>
          </a:ln>
          <a:extLst/>
        </p:spPr>
        <p:txBody>
          <a:bodyPr anchor="ctr"/>
          <a:lstStyle>
            <a:lvl1pPr algn="ctr" rtl="0" eaLnBrk="0" fontAlgn="base" hangingPunct="0">
              <a:spcBef>
                <a:spcPct val="0"/>
              </a:spcBef>
              <a:spcAft>
                <a:spcPct val="0"/>
              </a:spcAft>
              <a:defRPr sz="4000" b="1" i="1" kern="1200">
                <a:solidFill>
                  <a:schemeClr val="tx1"/>
                </a:solidFill>
                <a:latin typeface="Arial" pitchFamily="34" charset="0"/>
                <a:ea typeface="ＭＳ Ｐゴシック" charset="0"/>
                <a:cs typeface="Arial" pitchFamily="34" charset="0"/>
              </a:defRPr>
            </a:lvl1pPr>
            <a:lvl2pPr algn="ctr" rtl="0" eaLnBrk="0" fontAlgn="base" hangingPunct="0">
              <a:spcBef>
                <a:spcPct val="0"/>
              </a:spcBef>
              <a:spcAft>
                <a:spcPct val="0"/>
              </a:spcAft>
              <a:defRPr sz="4000" b="1" i="1">
                <a:solidFill>
                  <a:schemeClr val="tx1"/>
                </a:solidFill>
                <a:latin typeface="Arial" charset="0"/>
                <a:ea typeface="ＭＳ Ｐゴシック" charset="0"/>
                <a:cs typeface="Arial" charset="0"/>
              </a:defRPr>
            </a:lvl2pPr>
            <a:lvl3pPr algn="ctr" rtl="0" eaLnBrk="0" fontAlgn="base" hangingPunct="0">
              <a:spcBef>
                <a:spcPct val="0"/>
              </a:spcBef>
              <a:spcAft>
                <a:spcPct val="0"/>
              </a:spcAft>
              <a:defRPr sz="4000" b="1" i="1">
                <a:solidFill>
                  <a:schemeClr val="tx1"/>
                </a:solidFill>
                <a:latin typeface="Arial" charset="0"/>
                <a:ea typeface="ＭＳ Ｐゴシック" charset="0"/>
                <a:cs typeface="Arial" charset="0"/>
              </a:defRPr>
            </a:lvl3pPr>
            <a:lvl4pPr algn="ctr" rtl="0" eaLnBrk="0" fontAlgn="base" hangingPunct="0">
              <a:spcBef>
                <a:spcPct val="0"/>
              </a:spcBef>
              <a:spcAft>
                <a:spcPct val="0"/>
              </a:spcAft>
              <a:defRPr sz="4000" b="1" i="1">
                <a:solidFill>
                  <a:schemeClr val="tx1"/>
                </a:solidFill>
                <a:latin typeface="Arial" charset="0"/>
                <a:ea typeface="ＭＳ Ｐゴシック" charset="0"/>
                <a:cs typeface="Arial" charset="0"/>
              </a:defRPr>
            </a:lvl4pPr>
            <a:lvl5pPr algn="ctr" rtl="0" eaLnBrk="0" fontAlgn="base" hangingPunct="0">
              <a:spcBef>
                <a:spcPct val="0"/>
              </a:spcBef>
              <a:spcAft>
                <a:spcPct val="0"/>
              </a:spcAft>
              <a:defRPr sz="4000" b="1" i="1">
                <a:solidFill>
                  <a:schemeClr val="tx1"/>
                </a:solidFill>
                <a:latin typeface="Arial" charset="0"/>
                <a:ea typeface="ＭＳ Ｐゴシック"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sz="1600" i="0" dirty="0" smtClean="0">
                <a:solidFill>
                  <a:srgbClr val="612059"/>
                </a:solidFill>
                <a:latin typeface="Times New Roman"/>
                <a:cs typeface="Times New Roman"/>
              </a:rPr>
              <a:t>DEFENSE LANGUAGE INSTITUTE FOREIGN LANGUAGE CENTER</a:t>
            </a:r>
            <a:endParaRPr lang="en-US" sz="1600" i="0" dirty="0">
              <a:solidFill>
                <a:srgbClr val="612059"/>
              </a:solidFill>
              <a:latin typeface="Times New Roman"/>
              <a:cs typeface="Times New Roman"/>
            </a:endParaRPr>
          </a:p>
        </p:txBody>
      </p:sp>
    </p:spTree>
  </p:cSld>
  <p:clrMap bg1="lt1" tx1="dk1" bg2="lt2" tx2="dk2" accent1="accent1" accent2="accent2" accent3="accent3" accent4="accent4" accent5="accent5" accent6="accent6" hlink="hlink" folHlink="folHlink"/>
  <p:sldLayoutIdLst>
    <p:sldLayoutId id="2147485379" r:id="rId1"/>
    <p:sldLayoutId id="2147485346" r:id="rId2"/>
    <p:sldLayoutId id="2147485347" r:id="rId3"/>
    <p:sldLayoutId id="2147485348" r:id="rId4"/>
    <p:sldLayoutId id="2147485349" r:id="rId5"/>
    <p:sldLayoutId id="2147485350" r:id="rId6"/>
    <p:sldLayoutId id="2147485351" r:id="rId7"/>
    <p:sldLayoutId id="2147485352" r:id="rId8"/>
    <p:sldLayoutId id="2147485353" r:id="rId9"/>
    <p:sldLayoutId id="2147485354" r:id="rId10"/>
    <p:sldLayoutId id="2147485355" r:id="rId11"/>
    <p:sldLayoutId id="2147485356" r:id="rId12"/>
    <p:sldLayoutId id="2147485380" r:id="rId13"/>
    <p:sldLayoutId id="2147485381" r:id="rId14"/>
  </p:sldLayoutIdLst>
  <p:hf hdr="0" ftr="0" dt="0"/>
  <p:txStyles>
    <p:titleStyle>
      <a:lvl1pPr algn="ctr" rtl="0" eaLnBrk="0" fontAlgn="base" hangingPunct="0">
        <a:spcBef>
          <a:spcPct val="0"/>
        </a:spcBef>
        <a:spcAft>
          <a:spcPct val="0"/>
        </a:spcAft>
        <a:defRPr sz="4000" b="1" i="1" kern="1200">
          <a:solidFill>
            <a:srgbClr val="343233"/>
          </a:solidFill>
          <a:latin typeface="Arial" pitchFamily="34" charset="0"/>
          <a:ea typeface="MS PGothic" pitchFamily="34" charset="-128"/>
          <a:cs typeface="MS PGothic" pitchFamily="34" charset="-128"/>
        </a:defRPr>
      </a:lvl1pPr>
      <a:lvl2pPr algn="ctr" rtl="0" eaLnBrk="0" fontAlgn="base" hangingPunct="0">
        <a:spcBef>
          <a:spcPct val="0"/>
        </a:spcBef>
        <a:spcAft>
          <a:spcPct val="0"/>
        </a:spcAft>
        <a:defRPr sz="4000" b="1" i="1">
          <a:solidFill>
            <a:srgbClr val="343233"/>
          </a:solidFill>
          <a:latin typeface="Arial" charset="0"/>
          <a:ea typeface="MS PGothic" pitchFamily="34" charset="-128"/>
          <a:cs typeface="MS PGothic" pitchFamily="34" charset="-128"/>
        </a:defRPr>
      </a:lvl2pPr>
      <a:lvl3pPr algn="ctr" rtl="0" eaLnBrk="0" fontAlgn="base" hangingPunct="0">
        <a:spcBef>
          <a:spcPct val="0"/>
        </a:spcBef>
        <a:spcAft>
          <a:spcPct val="0"/>
        </a:spcAft>
        <a:defRPr sz="4000" b="1" i="1">
          <a:solidFill>
            <a:srgbClr val="343233"/>
          </a:solidFill>
          <a:latin typeface="Arial" charset="0"/>
          <a:ea typeface="MS PGothic" pitchFamily="34" charset="-128"/>
          <a:cs typeface="MS PGothic" pitchFamily="34" charset="-128"/>
        </a:defRPr>
      </a:lvl3pPr>
      <a:lvl4pPr algn="ctr" rtl="0" eaLnBrk="0" fontAlgn="base" hangingPunct="0">
        <a:spcBef>
          <a:spcPct val="0"/>
        </a:spcBef>
        <a:spcAft>
          <a:spcPct val="0"/>
        </a:spcAft>
        <a:defRPr sz="4000" b="1" i="1">
          <a:solidFill>
            <a:srgbClr val="343233"/>
          </a:solidFill>
          <a:latin typeface="Arial" charset="0"/>
          <a:ea typeface="MS PGothic" pitchFamily="34" charset="-128"/>
          <a:cs typeface="MS PGothic" pitchFamily="34" charset="-128"/>
        </a:defRPr>
      </a:lvl4pPr>
      <a:lvl5pPr algn="ctr" rtl="0" eaLnBrk="0" fontAlgn="base" hangingPunct="0">
        <a:spcBef>
          <a:spcPct val="0"/>
        </a:spcBef>
        <a:spcAft>
          <a:spcPct val="0"/>
        </a:spcAft>
        <a:defRPr sz="4000" b="1" i="1">
          <a:solidFill>
            <a:srgbClr val="343233"/>
          </a:solidFill>
          <a:latin typeface="Arial" charset="0"/>
          <a:ea typeface="MS PGothic" pitchFamily="34" charset="-128"/>
          <a:cs typeface="MS PGothic" pitchFamily="34"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343233"/>
          </a:solidFill>
          <a:latin typeface="Arial"/>
          <a:ea typeface="MS PGothic" pitchFamily="34" charset="-128"/>
          <a:cs typeface="MS PGothic" pitchFamily="34" charset="-128"/>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343233"/>
          </a:solidFill>
          <a:latin typeface="Arial"/>
          <a:ea typeface="MS PGothic" pitchFamily="34" charset="-128"/>
          <a:cs typeface="MS PGothic" pitchFamily="34" charset="-128"/>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343233"/>
          </a:solidFill>
          <a:latin typeface="Arial"/>
          <a:ea typeface="MS PGothic" pitchFamily="34" charset="-128"/>
          <a:cs typeface="MS PGothic" pitchFamily="34" charset="-128"/>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343233"/>
          </a:solidFill>
          <a:latin typeface="Arial"/>
          <a:ea typeface="MS PGothic" pitchFamily="34" charset="-128"/>
          <a:cs typeface="MS PGothic" pitchFamily="34" charset="-128"/>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343233"/>
          </a:solidFill>
          <a:latin typeface="Arial"/>
          <a:ea typeface="MS PGothic" pitchFamily="34" charset="-128"/>
          <a:cs typeface="MS PGothic" pitchFamily="34" charset="-128"/>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pattFill prst="ltUpDiag">
          <a:fgClr>
            <a:srgbClr val="D9D9D9"/>
          </a:fgClr>
          <a:bgClr>
            <a:srgbClr val="F5F8FA"/>
          </a:bgClr>
        </a:pattFill>
        <a:effectLst/>
      </p:bgPr>
    </p:bg>
    <p:spTree>
      <p:nvGrpSpPr>
        <p:cNvPr id="1" name=""/>
        <p:cNvGrpSpPr/>
        <p:nvPr/>
      </p:nvGrpSpPr>
      <p:grpSpPr>
        <a:xfrm>
          <a:off x="0" y="0"/>
          <a:ext cx="0" cy="0"/>
          <a:chOff x="0" y="0"/>
          <a:chExt cx="0" cy="0"/>
        </a:xfrm>
      </p:grpSpPr>
      <p:pic>
        <p:nvPicPr>
          <p:cNvPr id="2050" name="Picture 1"/>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9170988" cy="166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838200" y="274638"/>
            <a:ext cx="7467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Arial Bold Italic 40pt Black</a:t>
            </a:r>
          </a:p>
        </p:txBody>
      </p:sp>
      <p:sp>
        <p:nvSpPr>
          <p:cNvPr id="2052" name="Text Placeholder 2"/>
          <p:cNvSpPr>
            <a:spLocks noGrp="1"/>
          </p:cNvSpPr>
          <p:nvPr>
            <p:ph type="body" idx="1"/>
          </p:nvPr>
        </p:nvSpPr>
        <p:spPr bwMode="auto">
          <a:xfrm>
            <a:off x="457200" y="1752600"/>
            <a:ext cx="8229600" cy="437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itchFamily="34" charset="0"/>
                <a:ea typeface="MS PGothic" pitchFamily="34" charset="-128"/>
              </a:defRPr>
            </a:lvl1pPr>
          </a:lstStyle>
          <a:p>
            <a:pPr>
              <a:defRPr/>
            </a:pPr>
            <a:fld id="{FE8D6BA6-DD33-4B81-A826-910605CBAE56}" type="datetime1">
              <a:rPr lang="en-US" altLang="en-US"/>
              <a:pPr>
                <a:defRPr/>
              </a:pPr>
              <a:t>5/24/2016</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34" charset="0"/>
              </a:defRPr>
            </a:lvl1pPr>
          </a:lstStyle>
          <a:p>
            <a:pPr>
              <a:defRPr/>
            </a:pPr>
            <a:endParaRPr lang="en-US" alt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ea typeface="MS PGothic" panose="020B0600070205080204" pitchFamily="34" charset="-128"/>
              </a:defRPr>
            </a:lvl1pPr>
          </a:lstStyle>
          <a:p>
            <a:pPr>
              <a:defRPr/>
            </a:pPr>
            <a:fld id="{72235200-6DFA-4B64-A099-15B86D88AFFC}" type="slidenum">
              <a:rPr lang="en-US" altLang="en-US"/>
              <a:pPr>
                <a:defRPr/>
              </a:pPr>
              <a:t>‹#›</a:t>
            </a:fld>
            <a:endParaRPr lang="en-US" altLang="en-US"/>
          </a:p>
        </p:txBody>
      </p:sp>
      <p:pic>
        <p:nvPicPr>
          <p:cNvPr id="2056" name="Picture 3" descr="DLI crest.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304800" y="152400"/>
            <a:ext cx="914400" cy="1219200"/>
          </a:xfrm>
          <a:prstGeom prst="rect">
            <a:avLst/>
          </a:prstGeom>
          <a:noFill/>
          <a:ln>
            <a:noFill/>
          </a:ln>
          <a:effectLst>
            <a:outerShdw dist="38100" dir="8100000" algn="tr"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Placeholder 1"/>
          <p:cNvSpPr txBox="1">
            <a:spLocks/>
          </p:cNvSpPr>
          <p:nvPr/>
        </p:nvSpPr>
        <p:spPr bwMode="auto">
          <a:xfrm>
            <a:off x="0" y="-76200"/>
            <a:ext cx="9220200" cy="533400"/>
          </a:xfrm>
          <a:prstGeom prst="rect">
            <a:avLst/>
          </a:prstGeom>
          <a:noFill/>
          <a:ln>
            <a:noFill/>
          </a:ln>
          <a:extLst/>
        </p:spPr>
        <p:txBody>
          <a:bodyPr anchor="ctr"/>
          <a:lstStyle>
            <a:lvl1pPr algn="ctr" rtl="0" eaLnBrk="0" fontAlgn="base" hangingPunct="0">
              <a:spcBef>
                <a:spcPct val="0"/>
              </a:spcBef>
              <a:spcAft>
                <a:spcPct val="0"/>
              </a:spcAft>
              <a:defRPr sz="4000" b="1" i="1" kern="1200">
                <a:solidFill>
                  <a:schemeClr val="tx1"/>
                </a:solidFill>
                <a:latin typeface="Arial" pitchFamily="34" charset="0"/>
                <a:ea typeface="ＭＳ Ｐゴシック" charset="0"/>
                <a:cs typeface="Arial" pitchFamily="34" charset="0"/>
              </a:defRPr>
            </a:lvl1pPr>
            <a:lvl2pPr algn="ctr" rtl="0" eaLnBrk="0" fontAlgn="base" hangingPunct="0">
              <a:spcBef>
                <a:spcPct val="0"/>
              </a:spcBef>
              <a:spcAft>
                <a:spcPct val="0"/>
              </a:spcAft>
              <a:defRPr sz="4000" b="1" i="1">
                <a:solidFill>
                  <a:schemeClr val="tx1"/>
                </a:solidFill>
                <a:latin typeface="Arial" charset="0"/>
                <a:ea typeface="ＭＳ Ｐゴシック" charset="0"/>
                <a:cs typeface="Arial" charset="0"/>
              </a:defRPr>
            </a:lvl2pPr>
            <a:lvl3pPr algn="ctr" rtl="0" eaLnBrk="0" fontAlgn="base" hangingPunct="0">
              <a:spcBef>
                <a:spcPct val="0"/>
              </a:spcBef>
              <a:spcAft>
                <a:spcPct val="0"/>
              </a:spcAft>
              <a:defRPr sz="4000" b="1" i="1">
                <a:solidFill>
                  <a:schemeClr val="tx1"/>
                </a:solidFill>
                <a:latin typeface="Arial" charset="0"/>
                <a:ea typeface="ＭＳ Ｐゴシック" charset="0"/>
                <a:cs typeface="Arial" charset="0"/>
              </a:defRPr>
            </a:lvl3pPr>
            <a:lvl4pPr algn="ctr" rtl="0" eaLnBrk="0" fontAlgn="base" hangingPunct="0">
              <a:spcBef>
                <a:spcPct val="0"/>
              </a:spcBef>
              <a:spcAft>
                <a:spcPct val="0"/>
              </a:spcAft>
              <a:defRPr sz="4000" b="1" i="1">
                <a:solidFill>
                  <a:schemeClr val="tx1"/>
                </a:solidFill>
                <a:latin typeface="Arial" charset="0"/>
                <a:ea typeface="ＭＳ Ｐゴシック" charset="0"/>
                <a:cs typeface="Arial" charset="0"/>
              </a:defRPr>
            </a:lvl4pPr>
            <a:lvl5pPr algn="ctr" rtl="0" eaLnBrk="0" fontAlgn="base" hangingPunct="0">
              <a:spcBef>
                <a:spcPct val="0"/>
              </a:spcBef>
              <a:spcAft>
                <a:spcPct val="0"/>
              </a:spcAft>
              <a:defRPr sz="4000" b="1" i="1">
                <a:solidFill>
                  <a:schemeClr val="tx1"/>
                </a:solidFill>
                <a:latin typeface="Arial" charset="0"/>
                <a:ea typeface="ＭＳ Ｐゴシック"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sz="1600" i="0" dirty="0" smtClean="0">
                <a:solidFill>
                  <a:srgbClr val="612059"/>
                </a:solidFill>
                <a:latin typeface="Times New Roman"/>
                <a:cs typeface="Times New Roman"/>
              </a:rPr>
              <a:t>DEFENSE LANGUAGE INSTITUTE FOREIGN LANGUAGE CENTER</a:t>
            </a:r>
            <a:endParaRPr lang="en-US" sz="1600" i="0" dirty="0">
              <a:solidFill>
                <a:srgbClr val="612059"/>
              </a:solidFill>
              <a:latin typeface="Times New Roman"/>
              <a:cs typeface="Times New Roman"/>
            </a:endParaRPr>
          </a:p>
        </p:txBody>
      </p:sp>
    </p:spTree>
  </p:cSld>
  <p:clrMap bg1="lt1" tx1="dk1" bg2="lt2" tx2="dk2" accent1="accent1" accent2="accent2" accent3="accent3" accent4="accent4" accent5="accent5" accent6="accent6" hlink="hlink" folHlink="folHlink"/>
  <p:sldLayoutIdLst>
    <p:sldLayoutId id="2147485382" r:id="rId1"/>
    <p:sldLayoutId id="2147485357" r:id="rId2"/>
    <p:sldLayoutId id="2147485358" r:id="rId3"/>
    <p:sldLayoutId id="2147485359" r:id="rId4"/>
    <p:sldLayoutId id="2147485360" r:id="rId5"/>
    <p:sldLayoutId id="2147485361" r:id="rId6"/>
    <p:sldLayoutId id="2147485362" r:id="rId7"/>
    <p:sldLayoutId id="2147485363" r:id="rId8"/>
    <p:sldLayoutId id="2147485364" r:id="rId9"/>
    <p:sldLayoutId id="2147485365" r:id="rId10"/>
    <p:sldLayoutId id="2147485366" r:id="rId11"/>
    <p:sldLayoutId id="2147485367" r:id="rId12"/>
    <p:sldLayoutId id="2147485384" r:id="rId13"/>
  </p:sldLayoutIdLst>
  <p:hf hdr="0" ftr="0" dt="0"/>
  <p:txStyles>
    <p:titleStyle>
      <a:lvl1pPr algn="ctr" rtl="0" eaLnBrk="0" fontAlgn="base" hangingPunct="0">
        <a:spcBef>
          <a:spcPct val="0"/>
        </a:spcBef>
        <a:spcAft>
          <a:spcPct val="0"/>
        </a:spcAft>
        <a:defRPr sz="4000" b="1" i="1" kern="1200">
          <a:solidFill>
            <a:srgbClr val="343233"/>
          </a:solidFill>
          <a:latin typeface="Arial" pitchFamily="34" charset="0"/>
          <a:ea typeface="MS PGothic" pitchFamily="34" charset="-128"/>
          <a:cs typeface="MS PGothic" pitchFamily="34" charset="-128"/>
        </a:defRPr>
      </a:lvl1pPr>
      <a:lvl2pPr algn="ctr" rtl="0" eaLnBrk="0" fontAlgn="base" hangingPunct="0">
        <a:spcBef>
          <a:spcPct val="0"/>
        </a:spcBef>
        <a:spcAft>
          <a:spcPct val="0"/>
        </a:spcAft>
        <a:defRPr sz="4000" b="1" i="1">
          <a:solidFill>
            <a:srgbClr val="343233"/>
          </a:solidFill>
          <a:latin typeface="Arial" charset="0"/>
          <a:ea typeface="MS PGothic" pitchFamily="34" charset="-128"/>
          <a:cs typeface="MS PGothic" pitchFamily="34" charset="-128"/>
        </a:defRPr>
      </a:lvl2pPr>
      <a:lvl3pPr algn="ctr" rtl="0" eaLnBrk="0" fontAlgn="base" hangingPunct="0">
        <a:spcBef>
          <a:spcPct val="0"/>
        </a:spcBef>
        <a:spcAft>
          <a:spcPct val="0"/>
        </a:spcAft>
        <a:defRPr sz="4000" b="1" i="1">
          <a:solidFill>
            <a:srgbClr val="343233"/>
          </a:solidFill>
          <a:latin typeface="Arial" charset="0"/>
          <a:ea typeface="MS PGothic" pitchFamily="34" charset="-128"/>
          <a:cs typeface="MS PGothic" pitchFamily="34" charset="-128"/>
        </a:defRPr>
      </a:lvl3pPr>
      <a:lvl4pPr algn="ctr" rtl="0" eaLnBrk="0" fontAlgn="base" hangingPunct="0">
        <a:spcBef>
          <a:spcPct val="0"/>
        </a:spcBef>
        <a:spcAft>
          <a:spcPct val="0"/>
        </a:spcAft>
        <a:defRPr sz="4000" b="1" i="1">
          <a:solidFill>
            <a:srgbClr val="343233"/>
          </a:solidFill>
          <a:latin typeface="Arial" charset="0"/>
          <a:ea typeface="MS PGothic" pitchFamily="34" charset="-128"/>
          <a:cs typeface="MS PGothic" pitchFamily="34" charset="-128"/>
        </a:defRPr>
      </a:lvl4pPr>
      <a:lvl5pPr algn="ctr" rtl="0" eaLnBrk="0" fontAlgn="base" hangingPunct="0">
        <a:spcBef>
          <a:spcPct val="0"/>
        </a:spcBef>
        <a:spcAft>
          <a:spcPct val="0"/>
        </a:spcAft>
        <a:defRPr sz="4000" b="1" i="1">
          <a:solidFill>
            <a:srgbClr val="343233"/>
          </a:solidFill>
          <a:latin typeface="Arial" charset="0"/>
          <a:ea typeface="MS PGothic" pitchFamily="34" charset="-128"/>
          <a:cs typeface="MS PGothic" pitchFamily="34"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343233"/>
          </a:solidFill>
          <a:latin typeface="Arial"/>
          <a:ea typeface="MS PGothic" pitchFamily="34" charset="-128"/>
          <a:cs typeface="MS PGothic" pitchFamily="34" charset="-128"/>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343233"/>
          </a:solidFill>
          <a:latin typeface="Arial"/>
          <a:ea typeface="MS PGothic" pitchFamily="34" charset="-128"/>
          <a:cs typeface="MS PGothic" pitchFamily="34" charset="-128"/>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343233"/>
          </a:solidFill>
          <a:latin typeface="Arial"/>
          <a:ea typeface="MS PGothic" pitchFamily="34" charset="-128"/>
          <a:cs typeface="MS PGothic" pitchFamily="34" charset="-128"/>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343233"/>
          </a:solidFill>
          <a:latin typeface="Arial"/>
          <a:ea typeface="MS PGothic" pitchFamily="34" charset="-128"/>
          <a:cs typeface="MS PGothic" pitchFamily="34" charset="-128"/>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343233"/>
          </a:solidFill>
          <a:latin typeface="Arial"/>
          <a:ea typeface="MS PGothic" pitchFamily="34" charset="-128"/>
          <a:cs typeface="MS PGothic" pitchFamily="34" charset="-128"/>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pattFill prst="ltUpDiag">
          <a:fgClr>
            <a:srgbClr val="D9D9D9"/>
          </a:fgClr>
          <a:bgClr>
            <a:srgbClr val="F5F8FA"/>
          </a:bgClr>
        </a:pattFill>
        <a:effectLst/>
      </p:bgPr>
    </p:bg>
    <p:spTree>
      <p:nvGrpSpPr>
        <p:cNvPr id="1" name=""/>
        <p:cNvGrpSpPr/>
        <p:nvPr/>
      </p:nvGrpSpPr>
      <p:grpSpPr>
        <a:xfrm>
          <a:off x="0" y="0"/>
          <a:ext cx="0" cy="0"/>
          <a:chOff x="0" y="0"/>
          <a:chExt cx="0" cy="0"/>
        </a:xfrm>
      </p:grpSpPr>
      <p:pic>
        <p:nvPicPr>
          <p:cNvPr id="3074" name="Picture 1"/>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9170988" cy="166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itle Placeholder 1"/>
          <p:cNvSpPr>
            <a:spLocks noGrp="1"/>
          </p:cNvSpPr>
          <p:nvPr>
            <p:ph type="title"/>
          </p:nvPr>
        </p:nvSpPr>
        <p:spPr bwMode="auto">
          <a:xfrm>
            <a:off x="838200" y="274638"/>
            <a:ext cx="7467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Arial Bold Italic 40pt Black</a:t>
            </a:r>
          </a:p>
        </p:txBody>
      </p:sp>
      <p:sp>
        <p:nvSpPr>
          <p:cNvPr id="3076" name="Text Placeholder 2"/>
          <p:cNvSpPr>
            <a:spLocks noGrp="1"/>
          </p:cNvSpPr>
          <p:nvPr>
            <p:ph type="body" idx="1"/>
          </p:nvPr>
        </p:nvSpPr>
        <p:spPr bwMode="auto">
          <a:xfrm>
            <a:off x="457200" y="1752600"/>
            <a:ext cx="8229600" cy="437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itchFamily="34" charset="0"/>
                <a:ea typeface="MS PGothic" pitchFamily="34" charset="-128"/>
              </a:defRPr>
            </a:lvl1pPr>
          </a:lstStyle>
          <a:p>
            <a:pPr>
              <a:defRPr/>
            </a:pPr>
            <a:fld id="{C42066D1-069C-4E4D-942B-CF4F7A098BF5}" type="datetime1">
              <a:rPr lang="en-US" altLang="en-US"/>
              <a:pPr>
                <a:defRPr/>
              </a:pPr>
              <a:t>5/24/2016</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34" charset="0"/>
              </a:defRPr>
            </a:lvl1pPr>
          </a:lstStyle>
          <a:p>
            <a:pPr>
              <a:defRPr/>
            </a:pPr>
            <a:endParaRPr lang="en-US" alt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ea typeface="MS PGothic" panose="020B0600070205080204" pitchFamily="34" charset="-128"/>
              </a:defRPr>
            </a:lvl1pPr>
          </a:lstStyle>
          <a:p>
            <a:pPr>
              <a:defRPr/>
            </a:pPr>
            <a:fld id="{C35236F5-F662-4146-9486-8EBA2617FC2E}" type="slidenum">
              <a:rPr lang="en-US" altLang="en-US"/>
              <a:pPr>
                <a:defRPr/>
              </a:pPr>
              <a:t>‹#›</a:t>
            </a:fld>
            <a:endParaRPr lang="en-US" altLang="en-US"/>
          </a:p>
        </p:txBody>
      </p:sp>
      <p:pic>
        <p:nvPicPr>
          <p:cNvPr id="3080" name="Picture 3" descr="DLI crest.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304800" y="152400"/>
            <a:ext cx="914400" cy="1219200"/>
          </a:xfrm>
          <a:prstGeom prst="rect">
            <a:avLst/>
          </a:prstGeom>
          <a:noFill/>
          <a:ln>
            <a:noFill/>
          </a:ln>
          <a:effectLst>
            <a:outerShdw dist="38100" dir="8100000" algn="tr"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Placeholder 1"/>
          <p:cNvSpPr txBox="1">
            <a:spLocks/>
          </p:cNvSpPr>
          <p:nvPr/>
        </p:nvSpPr>
        <p:spPr bwMode="auto">
          <a:xfrm>
            <a:off x="0" y="-76200"/>
            <a:ext cx="9220200" cy="533400"/>
          </a:xfrm>
          <a:prstGeom prst="rect">
            <a:avLst/>
          </a:prstGeom>
          <a:noFill/>
          <a:ln>
            <a:noFill/>
          </a:ln>
          <a:extLst/>
        </p:spPr>
        <p:txBody>
          <a:bodyPr anchor="ctr"/>
          <a:lstStyle>
            <a:lvl1pPr algn="ctr" rtl="0" eaLnBrk="0" fontAlgn="base" hangingPunct="0">
              <a:spcBef>
                <a:spcPct val="0"/>
              </a:spcBef>
              <a:spcAft>
                <a:spcPct val="0"/>
              </a:spcAft>
              <a:defRPr sz="4000" b="1" i="1" kern="1200">
                <a:solidFill>
                  <a:schemeClr val="tx1"/>
                </a:solidFill>
                <a:latin typeface="Arial" pitchFamily="34" charset="0"/>
                <a:ea typeface="ＭＳ Ｐゴシック" charset="0"/>
                <a:cs typeface="Arial" pitchFamily="34" charset="0"/>
              </a:defRPr>
            </a:lvl1pPr>
            <a:lvl2pPr algn="ctr" rtl="0" eaLnBrk="0" fontAlgn="base" hangingPunct="0">
              <a:spcBef>
                <a:spcPct val="0"/>
              </a:spcBef>
              <a:spcAft>
                <a:spcPct val="0"/>
              </a:spcAft>
              <a:defRPr sz="4000" b="1" i="1">
                <a:solidFill>
                  <a:schemeClr val="tx1"/>
                </a:solidFill>
                <a:latin typeface="Arial" charset="0"/>
                <a:ea typeface="ＭＳ Ｐゴシック" charset="0"/>
                <a:cs typeface="Arial" charset="0"/>
              </a:defRPr>
            </a:lvl2pPr>
            <a:lvl3pPr algn="ctr" rtl="0" eaLnBrk="0" fontAlgn="base" hangingPunct="0">
              <a:spcBef>
                <a:spcPct val="0"/>
              </a:spcBef>
              <a:spcAft>
                <a:spcPct val="0"/>
              </a:spcAft>
              <a:defRPr sz="4000" b="1" i="1">
                <a:solidFill>
                  <a:schemeClr val="tx1"/>
                </a:solidFill>
                <a:latin typeface="Arial" charset="0"/>
                <a:ea typeface="ＭＳ Ｐゴシック" charset="0"/>
                <a:cs typeface="Arial" charset="0"/>
              </a:defRPr>
            </a:lvl3pPr>
            <a:lvl4pPr algn="ctr" rtl="0" eaLnBrk="0" fontAlgn="base" hangingPunct="0">
              <a:spcBef>
                <a:spcPct val="0"/>
              </a:spcBef>
              <a:spcAft>
                <a:spcPct val="0"/>
              </a:spcAft>
              <a:defRPr sz="4000" b="1" i="1">
                <a:solidFill>
                  <a:schemeClr val="tx1"/>
                </a:solidFill>
                <a:latin typeface="Arial" charset="0"/>
                <a:ea typeface="ＭＳ Ｐゴシック" charset="0"/>
                <a:cs typeface="Arial" charset="0"/>
              </a:defRPr>
            </a:lvl4pPr>
            <a:lvl5pPr algn="ctr" rtl="0" eaLnBrk="0" fontAlgn="base" hangingPunct="0">
              <a:spcBef>
                <a:spcPct val="0"/>
              </a:spcBef>
              <a:spcAft>
                <a:spcPct val="0"/>
              </a:spcAft>
              <a:defRPr sz="4000" b="1" i="1">
                <a:solidFill>
                  <a:schemeClr val="tx1"/>
                </a:solidFill>
                <a:latin typeface="Arial" charset="0"/>
                <a:ea typeface="ＭＳ Ｐゴシック"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sz="1600" i="0" dirty="0" smtClean="0">
                <a:solidFill>
                  <a:srgbClr val="612059"/>
                </a:solidFill>
                <a:latin typeface="Times New Roman"/>
                <a:cs typeface="Times New Roman"/>
              </a:rPr>
              <a:t>DEFENSE LANGUAGE INSTITUTE FOREIGN LANGUAGE CENTER</a:t>
            </a:r>
            <a:endParaRPr lang="en-US" sz="1600" i="0" dirty="0">
              <a:solidFill>
                <a:srgbClr val="612059"/>
              </a:solidFill>
              <a:latin typeface="Times New Roman"/>
              <a:cs typeface="Times New Roman"/>
            </a:endParaRPr>
          </a:p>
        </p:txBody>
      </p:sp>
    </p:spTree>
  </p:cSld>
  <p:clrMap bg1="lt1" tx1="dk1" bg2="lt2" tx2="dk2" accent1="accent1" accent2="accent2" accent3="accent3" accent4="accent4" accent5="accent5" accent6="accent6" hlink="hlink" folHlink="folHlink"/>
  <p:sldLayoutIdLst>
    <p:sldLayoutId id="2147485385" r:id="rId1"/>
    <p:sldLayoutId id="2147485368" r:id="rId2"/>
    <p:sldLayoutId id="2147485369" r:id="rId3"/>
    <p:sldLayoutId id="2147485370" r:id="rId4"/>
    <p:sldLayoutId id="2147485371" r:id="rId5"/>
    <p:sldLayoutId id="2147485372" r:id="rId6"/>
    <p:sldLayoutId id="2147485373" r:id="rId7"/>
    <p:sldLayoutId id="2147485374" r:id="rId8"/>
    <p:sldLayoutId id="2147485375" r:id="rId9"/>
    <p:sldLayoutId id="2147485376" r:id="rId10"/>
    <p:sldLayoutId id="2147485377" r:id="rId11"/>
    <p:sldLayoutId id="2147485378" r:id="rId12"/>
    <p:sldLayoutId id="2147485386" r:id="rId13"/>
  </p:sldLayoutIdLst>
  <p:hf hdr="0" ftr="0" dt="0"/>
  <p:txStyles>
    <p:titleStyle>
      <a:lvl1pPr algn="ctr" rtl="0" eaLnBrk="0" fontAlgn="base" hangingPunct="0">
        <a:spcBef>
          <a:spcPct val="0"/>
        </a:spcBef>
        <a:spcAft>
          <a:spcPct val="0"/>
        </a:spcAft>
        <a:defRPr sz="4000" b="1" i="1" kern="1200">
          <a:solidFill>
            <a:srgbClr val="343233"/>
          </a:solidFill>
          <a:latin typeface="Arial" pitchFamily="34" charset="0"/>
          <a:ea typeface="MS PGothic" pitchFamily="34" charset="-128"/>
          <a:cs typeface="MS PGothic" pitchFamily="34" charset="-128"/>
        </a:defRPr>
      </a:lvl1pPr>
      <a:lvl2pPr algn="ctr" rtl="0" eaLnBrk="0" fontAlgn="base" hangingPunct="0">
        <a:spcBef>
          <a:spcPct val="0"/>
        </a:spcBef>
        <a:spcAft>
          <a:spcPct val="0"/>
        </a:spcAft>
        <a:defRPr sz="4000" b="1" i="1">
          <a:solidFill>
            <a:srgbClr val="343233"/>
          </a:solidFill>
          <a:latin typeface="Arial" charset="0"/>
          <a:ea typeface="MS PGothic" pitchFamily="34" charset="-128"/>
          <a:cs typeface="MS PGothic" pitchFamily="34" charset="-128"/>
        </a:defRPr>
      </a:lvl2pPr>
      <a:lvl3pPr algn="ctr" rtl="0" eaLnBrk="0" fontAlgn="base" hangingPunct="0">
        <a:spcBef>
          <a:spcPct val="0"/>
        </a:spcBef>
        <a:spcAft>
          <a:spcPct val="0"/>
        </a:spcAft>
        <a:defRPr sz="4000" b="1" i="1">
          <a:solidFill>
            <a:srgbClr val="343233"/>
          </a:solidFill>
          <a:latin typeface="Arial" charset="0"/>
          <a:ea typeface="MS PGothic" pitchFamily="34" charset="-128"/>
          <a:cs typeface="MS PGothic" pitchFamily="34" charset="-128"/>
        </a:defRPr>
      </a:lvl3pPr>
      <a:lvl4pPr algn="ctr" rtl="0" eaLnBrk="0" fontAlgn="base" hangingPunct="0">
        <a:spcBef>
          <a:spcPct val="0"/>
        </a:spcBef>
        <a:spcAft>
          <a:spcPct val="0"/>
        </a:spcAft>
        <a:defRPr sz="4000" b="1" i="1">
          <a:solidFill>
            <a:srgbClr val="343233"/>
          </a:solidFill>
          <a:latin typeface="Arial" charset="0"/>
          <a:ea typeface="MS PGothic" pitchFamily="34" charset="-128"/>
          <a:cs typeface="MS PGothic" pitchFamily="34" charset="-128"/>
        </a:defRPr>
      </a:lvl4pPr>
      <a:lvl5pPr algn="ctr" rtl="0" eaLnBrk="0" fontAlgn="base" hangingPunct="0">
        <a:spcBef>
          <a:spcPct val="0"/>
        </a:spcBef>
        <a:spcAft>
          <a:spcPct val="0"/>
        </a:spcAft>
        <a:defRPr sz="4000" b="1" i="1">
          <a:solidFill>
            <a:srgbClr val="343233"/>
          </a:solidFill>
          <a:latin typeface="Arial" charset="0"/>
          <a:ea typeface="MS PGothic" pitchFamily="34" charset="-128"/>
          <a:cs typeface="MS PGothic" pitchFamily="34"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343233"/>
          </a:solidFill>
          <a:latin typeface="Arial"/>
          <a:ea typeface="MS PGothic" pitchFamily="34" charset="-128"/>
          <a:cs typeface="MS PGothic" pitchFamily="34" charset="-128"/>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343233"/>
          </a:solidFill>
          <a:latin typeface="Arial"/>
          <a:ea typeface="MS PGothic" pitchFamily="34" charset="-128"/>
          <a:cs typeface="MS PGothic" pitchFamily="34" charset="-128"/>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343233"/>
          </a:solidFill>
          <a:latin typeface="Arial"/>
          <a:ea typeface="MS PGothic" pitchFamily="34" charset="-128"/>
          <a:cs typeface="MS PGothic" pitchFamily="34" charset="-128"/>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343233"/>
          </a:solidFill>
          <a:latin typeface="Arial"/>
          <a:ea typeface="MS PGothic" pitchFamily="34" charset="-128"/>
          <a:cs typeface="MS PGothic" pitchFamily="34" charset="-128"/>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343233"/>
          </a:solidFill>
          <a:latin typeface="Arial"/>
          <a:ea typeface="MS PGothic" pitchFamily="34" charset="-128"/>
          <a:cs typeface="MS PGothic" pitchFamily="34" charset="-128"/>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9.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3.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1.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17.pn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1.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33992"/>
            <a:ext cx="8382000" cy="1938992"/>
          </a:xfrm>
          <a:prstGeom prst="rect">
            <a:avLst/>
          </a:prstGeom>
          <a:noFill/>
        </p:spPr>
        <p:txBody>
          <a:bodyPr wrap="square">
            <a:spAutoFit/>
          </a:bodyPr>
          <a:lstStyle/>
          <a:p>
            <a:pPr algn="ctr" eaLnBrk="1" hangingPunct="1">
              <a:defRPr/>
            </a:pPr>
            <a:r>
              <a:rPr lang="en-US" sz="4000" b="1" i="1" dirty="0" smtClean="0">
                <a:ln>
                  <a:solidFill>
                    <a:schemeClr val="bg1">
                      <a:lumMod val="85000"/>
                    </a:schemeClr>
                  </a:solidFill>
                </a:ln>
                <a:solidFill>
                  <a:schemeClr val="accent4">
                    <a:lumMod val="75000"/>
                  </a:schemeClr>
                </a:solidFill>
                <a:effectLst>
                  <a:outerShdw blurRad="38100" dist="38100" dir="2700000" algn="tl">
                    <a:schemeClr val="bg1">
                      <a:lumMod val="75000"/>
                      <a:alpha val="76000"/>
                    </a:schemeClr>
                  </a:outerShdw>
                </a:effectLst>
                <a:latin typeface="Arial" charset="0"/>
                <a:ea typeface="ＭＳ Ｐゴシック" pitchFamily="34" charset="-128"/>
                <a:cs typeface="Arial" charset="0"/>
              </a:rPr>
              <a:t>BILC</a:t>
            </a:r>
          </a:p>
          <a:p>
            <a:pPr algn="ctr" eaLnBrk="1" hangingPunct="1">
              <a:defRPr/>
            </a:pPr>
            <a:r>
              <a:rPr lang="en-US" sz="4000" b="1" i="1" dirty="0" smtClean="0">
                <a:ln>
                  <a:solidFill>
                    <a:schemeClr val="bg1">
                      <a:lumMod val="85000"/>
                    </a:schemeClr>
                  </a:solidFill>
                </a:ln>
                <a:solidFill>
                  <a:schemeClr val="accent4">
                    <a:lumMod val="75000"/>
                  </a:schemeClr>
                </a:solidFill>
                <a:effectLst>
                  <a:outerShdw blurRad="38100" dist="38100" dir="2700000" algn="tl">
                    <a:schemeClr val="bg1">
                      <a:lumMod val="75000"/>
                      <a:alpha val="76000"/>
                    </a:schemeClr>
                  </a:outerShdw>
                </a:effectLst>
                <a:latin typeface="Arial" charset="0"/>
                <a:ea typeface="ＭＳ Ｐゴシック" pitchFamily="34" charset="-128"/>
                <a:cs typeface="Arial" charset="0"/>
              </a:rPr>
              <a:t>Current Practices &amp; Opportunities</a:t>
            </a:r>
          </a:p>
        </p:txBody>
      </p:sp>
      <p:sp>
        <p:nvSpPr>
          <p:cNvPr id="15363" name="TextBox 4"/>
          <p:cNvSpPr txBox="1">
            <a:spLocks noChangeArrowheads="1"/>
          </p:cNvSpPr>
          <p:nvPr/>
        </p:nvSpPr>
        <p:spPr bwMode="auto">
          <a:xfrm>
            <a:off x="457200" y="5029200"/>
            <a:ext cx="82296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343233"/>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343233"/>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343233"/>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en-US" sz="2800" b="1" i="1" dirty="0" smtClean="0">
                <a:ln>
                  <a:solidFill>
                    <a:schemeClr val="bg1">
                      <a:lumMod val="85000"/>
                    </a:schemeClr>
                  </a:solidFill>
                </a:ln>
                <a:solidFill>
                  <a:schemeClr val="accent4">
                    <a:lumMod val="75000"/>
                  </a:schemeClr>
                </a:solidFill>
                <a:effectLst>
                  <a:outerShdw blurRad="38100" dist="38100" dir="2700000" algn="tl">
                    <a:schemeClr val="bg1">
                      <a:lumMod val="75000"/>
                      <a:alpha val="76000"/>
                    </a:schemeClr>
                  </a:outerShdw>
                </a:effectLst>
                <a:latin typeface="Arial" charset="0"/>
                <a:ea typeface="ＭＳ Ｐゴシック" pitchFamily="34" charset="-128"/>
                <a:cs typeface="Arial" charset="0"/>
              </a:rPr>
              <a:t> May </a:t>
            </a:r>
            <a:r>
              <a:rPr lang="en-US" sz="2800" b="1" i="1" dirty="0" smtClean="0">
                <a:ln>
                  <a:solidFill>
                    <a:schemeClr val="bg1">
                      <a:lumMod val="85000"/>
                    </a:schemeClr>
                  </a:solidFill>
                </a:ln>
                <a:solidFill>
                  <a:schemeClr val="accent4">
                    <a:lumMod val="75000"/>
                  </a:schemeClr>
                </a:solidFill>
                <a:effectLst>
                  <a:outerShdw blurRad="38100" dist="38100" dir="2700000" algn="tl">
                    <a:schemeClr val="bg1">
                      <a:lumMod val="75000"/>
                      <a:alpha val="76000"/>
                    </a:schemeClr>
                  </a:outerShdw>
                </a:effectLst>
                <a:latin typeface="Arial" charset="0"/>
                <a:ea typeface="ＭＳ Ｐゴシック" pitchFamily="34" charset="-128"/>
                <a:cs typeface="Arial" charset="0"/>
              </a:rPr>
              <a:t>2016</a:t>
            </a:r>
            <a:endParaRPr lang="en-US" sz="2800" b="1" i="1" dirty="0" smtClean="0">
              <a:ln>
                <a:solidFill>
                  <a:schemeClr val="bg1">
                    <a:lumMod val="85000"/>
                  </a:schemeClr>
                </a:solidFill>
              </a:ln>
              <a:solidFill>
                <a:schemeClr val="accent4">
                  <a:lumMod val="75000"/>
                </a:schemeClr>
              </a:solidFill>
              <a:effectLst>
                <a:outerShdw blurRad="38100" dist="38100" dir="2700000" algn="tl">
                  <a:schemeClr val="bg1">
                    <a:lumMod val="75000"/>
                    <a:alpha val="76000"/>
                  </a:schemeClr>
                </a:outerShdw>
              </a:effectLst>
              <a:latin typeface="Arial" charset="0"/>
              <a:ea typeface="ＭＳ Ｐゴシック" pitchFamily="34" charset="-128"/>
              <a:cs typeface="Arial" charset="0"/>
            </a:endParaRPr>
          </a:p>
          <a:p>
            <a:pPr algn="ctr" eaLnBrk="1" hangingPunct="1">
              <a:spcBef>
                <a:spcPct val="0"/>
              </a:spcBef>
              <a:buFontTx/>
              <a:buNone/>
            </a:pPr>
            <a:endParaRPr lang="en-US" altLang="en-US" sz="2800" b="1" i="1" dirty="0">
              <a:ln>
                <a:solidFill>
                  <a:schemeClr val="bg1">
                    <a:lumMod val="85000"/>
                  </a:schemeClr>
                </a:solidFill>
              </a:ln>
              <a:solidFill>
                <a:schemeClr val="accent4">
                  <a:lumMod val="75000"/>
                </a:schemeClr>
              </a:solidFill>
              <a:effectLst>
                <a:outerShdw blurRad="38100" dist="38100" dir="2700000" algn="tl">
                  <a:schemeClr val="bg1">
                    <a:lumMod val="75000"/>
                    <a:alpha val="76000"/>
                  </a:schemeClr>
                </a:outerShdw>
              </a:effectLst>
              <a:latin typeface="Arial" charset="0"/>
              <a:ea typeface="ＭＳ Ｐゴシック" pitchFamily="34" charset="-128"/>
              <a:cs typeface="Arial" charset="0"/>
            </a:endParaRPr>
          </a:p>
          <a:p>
            <a:pPr algn="ctr" eaLnBrk="1" hangingPunct="1">
              <a:spcBef>
                <a:spcPct val="0"/>
              </a:spcBef>
              <a:buFontTx/>
              <a:buNone/>
            </a:pPr>
            <a:r>
              <a:rPr lang="en-US" altLang="en-US" sz="2800" b="1" i="1" dirty="0" smtClean="0">
                <a:ln>
                  <a:solidFill>
                    <a:schemeClr val="bg1">
                      <a:lumMod val="85000"/>
                    </a:schemeClr>
                  </a:solidFill>
                </a:ln>
                <a:solidFill>
                  <a:schemeClr val="accent4">
                    <a:lumMod val="75000"/>
                  </a:schemeClr>
                </a:solidFill>
                <a:effectLst>
                  <a:outerShdw blurRad="38100" dist="38100" dir="2700000" algn="tl">
                    <a:schemeClr val="bg1">
                      <a:lumMod val="75000"/>
                      <a:alpha val="76000"/>
                    </a:schemeClr>
                  </a:outerShdw>
                </a:effectLst>
                <a:latin typeface="Arial" charset="0"/>
                <a:ea typeface="ＭＳ Ｐゴシック" pitchFamily="34" charset="-128"/>
                <a:cs typeface="Arial" charset="0"/>
              </a:rPr>
              <a:t>Colonel Keith Logeman</a:t>
            </a:r>
            <a:br>
              <a:rPr lang="en-US" altLang="en-US" sz="2800" b="1" i="1" dirty="0" smtClean="0">
                <a:ln>
                  <a:solidFill>
                    <a:schemeClr val="bg1">
                      <a:lumMod val="85000"/>
                    </a:schemeClr>
                  </a:solidFill>
                </a:ln>
                <a:solidFill>
                  <a:schemeClr val="accent4">
                    <a:lumMod val="75000"/>
                  </a:schemeClr>
                </a:solidFill>
                <a:effectLst>
                  <a:outerShdw blurRad="38100" dist="38100" dir="2700000" algn="tl">
                    <a:schemeClr val="bg1">
                      <a:lumMod val="75000"/>
                      <a:alpha val="76000"/>
                    </a:schemeClr>
                  </a:outerShdw>
                </a:effectLst>
                <a:latin typeface="Arial" charset="0"/>
                <a:ea typeface="ＭＳ Ｐゴシック" pitchFamily="34" charset="-128"/>
                <a:cs typeface="Arial" charset="0"/>
              </a:rPr>
            </a:br>
            <a:r>
              <a:rPr lang="en-US" altLang="en-US" sz="2800" b="1" i="1" dirty="0" smtClean="0">
                <a:ln>
                  <a:solidFill>
                    <a:schemeClr val="bg1">
                      <a:lumMod val="85000"/>
                    </a:schemeClr>
                  </a:solidFill>
                </a:ln>
                <a:solidFill>
                  <a:schemeClr val="accent4">
                    <a:lumMod val="75000"/>
                  </a:schemeClr>
                </a:solidFill>
                <a:effectLst>
                  <a:outerShdw blurRad="38100" dist="38100" dir="2700000" algn="tl">
                    <a:schemeClr val="bg1">
                      <a:lumMod val="75000"/>
                      <a:alpha val="76000"/>
                    </a:schemeClr>
                  </a:outerShdw>
                </a:effectLst>
                <a:latin typeface="Arial" charset="0"/>
                <a:ea typeface="ＭＳ Ｐゴシック" pitchFamily="34" charset="-128"/>
                <a:cs typeface="Arial" charset="0"/>
              </a:rPr>
              <a:t>Assistant </a:t>
            </a:r>
            <a:r>
              <a:rPr lang="en-US" altLang="en-US" sz="2800" b="1" i="1" dirty="0" smtClean="0">
                <a:ln>
                  <a:solidFill>
                    <a:schemeClr val="bg1">
                      <a:lumMod val="85000"/>
                    </a:schemeClr>
                  </a:solidFill>
                </a:ln>
                <a:solidFill>
                  <a:schemeClr val="accent4">
                    <a:lumMod val="75000"/>
                  </a:schemeClr>
                </a:solidFill>
                <a:effectLst>
                  <a:outerShdw blurRad="38100" dist="38100" dir="2700000" algn="tl">
                    <a:schemeClr val="bg1">
                      <a:lumMod val="75000"/>
                      <a:alpha val="76000"/>
                    </a:schemeClr>
                  </a:outerShdw>
                </a:effectLst>
                <a:latin typeface="Arial" charset="0"/>
                <a:ea typeface="ＭＳ Ｐゴシック" pitchFamily="34" charset="-128"/>
                <a:cs typeface="Arial" charset="0"/>
              </a:rPr>
              <a:t>Commandant</a:t>
            </a:r>
            <a:endParaRPr lang="en-US" altLang="en-US" sz="2800" i="1" dirty="0">
              <a:solidFill>
                <a:srgbClr val="604A7B"/>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0456" y="600870"/>
            <a:ext cx="6492875" cy="715962"/>
          </a:xfrm>
        </p:spPr>
        <p:txBody>
          <a:bodyPr/>
          <a:lstStyle/>
          <a:p>
            <a:pPr>
              <a:defRPr/>
            </a:pPr>
            <a:r>
              <a:rPr lang="en-US" sz="3600" dirty="0" smtClean="0">
                <a:solidFill>
                  <a:schemeClr val="tx1">
                    <a:lumMod val="75000"/>
                    <a:lumOff val="25000"/>
                  </a:schemeClr>
                </a:solidFill>
                <a:cs typeface="Arial" pitchFamily="34" charset="0"/>
              </a:rPr>
              <a:t>Immersion Programs </a:t>
            </a:r>
            <a:endParaRPr lang="en-US" sz="3600" dirty="0">
              <a:solidFill>
                <a:schemeClr val="tx1">
                  <a:lumMod val="75000"/>
                  <a:lumOff val="25000"/>
                </a:schemeClr>
              </a:solidFill>
              <a:cs typeface="Arial" pitchFamily="34" charset="0"/>
            </a:endParaRPr>
          </a:p>
        </p:txBody>
      </p:sp>
      <p:sp>
        <p:nvSpPr>
          <p:cNvPr id="3" name="Content Placeholder 2"/>
          <p:cNvSpPr>
            <a:spLocks noGrp="1"/>
          </p:cNvSpPr>
          <p:nvPr>
            <p:ph idx="1"/>
          </p:nvPr>
        </p:nvSpPr>
        <p:spPr>
          <a:xfrm>
            <a:off x="5029200" y="1637562"/>
            <a:ext cx="2438400" cy="533400"/>
          </a:xfrm>
        </p:spPr>
        <p:txBody>
          <a:bodyPr>
            <a:normAutofit/>
          </a:bodyPr>
          <a:lstStyle/>
          <a:p>
            <a:pPr algn="ctr">
              <a:buFont typeface="Arial" charset="0"/>
              <a:buNone/>
              <a:defRPr/>
            </a:pPr>
            <a:r>
              <a:rPr lang="en-US" sz="2800" b="1" i="1" dirty="0" smtClean="0">
                <a:solidFill>
                  <a:schemeClr val="tx1">
                    <a:lumMod val="75000"/>
                    <a:lumOff val="25000"/>
                  </a:schemeClr>
                </a:solidFill>
                <a:cs typeface="Arial"/>
              </a:rPr>
              <a:t>OCONUS</a:t>
            </a:r>
            <a:endParaRPr lang="en-US" dirty="0">
              <a:cs typeface="Arial"/>
            </a:endParaRPr>
          </a:p>
        </p:txBody>
      </p:sp>
      <p:sp>
        <p:nvSpPr>
          <p:cNvPr id="3891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343233"/>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343233"/>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343233"/>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9pPr>
          </a:lstStyle>
          <a:p>
            <a:pPr>
              <a:spcBef>
                <a:spcPct val="0"/>
              </a:spcBef>
              <a:buFontTx/>
              <a:buNone/>
            </a:pPr>
            <a:fld id="{01EEC781-9D70-487D-B31E-7DD0927D9573}" type="slidenum">
              <a:rPr lang="en-US" altLang="en-US" sz="1200" smtClean="0">
                <a:solidFill>
                  <a:srgbClr val="898989"/>
                </a:solidFill>
                <a:latin typeface="Calibri" panose="020F0502020204030204" pitchFamily="34" charset="0"/>
              </a:rPr>
              <a:pPr>
                <a:spcBef>
                  <a:spcPct val="0"/>
                </a:spcBef>
                <a:buFontTx/>
                <a:buNone/>
              </a:pPr>
              <a:t>10</a:t>
            </a:fld>
            <a:endParaRPr lang="en-US" altLang="en-US" sz="1200" smtClean="0">
              <a:solidFill>
                <a:srgbClr val="898989"/>
              </a:solidFill>
              <a:latin typeface="Calibri" panose="020F0502020204030204" pitchFamily="34" charset="0"/>
            </a:endParaRPr>
          </a:p>
        </p:txBody>
      </p:sp>
      <p:grpSp>
        <p:nvGrpSpPr>
          <p:cNvPr id="38917" name="Group 3"/>
          <p:cNvGrpSpPr>
            <a:grpSpLocks/>
          </p:cNvGrpSpPr>
          <p:nvPr/>
        </p:nvGrpSpPr>
        <p:grpSpPr bwMode="auto">
          <a:xfrm>
            <a:off x="341313" y="1697038"/>
            <a:ext cx="4191000" cy="4640681"/>
            <a:chOff x="4724400" y="1762125"/>
            <a:chExt cx="4191000" cy="4357298"/>
          </a:xfrm>
        </p:grpSpPr>
        <p:sp>
          <p:nvSpPr>
            <p:cNvPr id="38921" name="TextBox 8"/>
            <p:cNvSpPr txBox="1">
              <a:spLocks noChangeArrowheads="1"/>
            </p:cNvSpPr>
            <p:nvPr/>
          </p:nvSpPr>
          <p:spPr bwMode="auto">
            <a:xfrm>
              <a:off x="5105400" y="1762125"/>
              <a:ext cx="32400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b="1" i="1">
                  <a:solidFill>
                    <a:srgbClr val="404040"/>
                  </a:solidFill>
                </a:rPr>
                <a:t>Local Immersions</a:t>
              </a:r>
            </a:p>
          </p:txBody>
        </p:sp>
        <p:sp>
          <p:nvSpPr>
            <p:cNvPr id="38922" name="TextBox 10"/>
            <p:cNvSpPr txBox="1">
              <a:spLocks noChangeArrowheads="1"/>
            </p:cNvSpPr>
            <p:nvPr/>
          </p:nvSpPr>
          <p:spPr bwMode="auto">
            <a:xfrm>
              <a:off x="4724400" y="4876800"/>
              <a:ext cx="4191000" cy="1242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343233"/>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343233"/>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343233"/>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9pPr>
            </a:lstStyle>
            <a:p>
              <a:pPr eaLnBrk="1" hangingPunct="1">
                <a:spcBef>
                  <a:spcPct val="0"/>
                </a:spcBef>
              </a:pPr>
              <a:r>
                <a:rPr lang="en-US" altLang="en-US" sz="2000" dirty="0">
                  <a:solidFill>
                    <a:srgbClr val="404040"/>
                  </a:solidFill>
                </a:rPr>
                <a:t>  </a:t>
              </a:r>
              <a:r>
                <a:rPr lang="en-US" altLang="en-US" sz="2000" dirty="0" smtClean="0">
                  <a:solidFill>
                    <a:srgbClr val="404040"/>
                  </a:solidFill>
                </a:rPr>
                <a:t>2006 </a:t>
              </a:r>
              <a:r>
                <a:rPr lang="en-US" altLang="en-US" sz="2000" dirty="0">
                  <a:solidFill>
                    <a:srgbClr val="404040"/>
                  </a:solidFill>
                </a:rPr>
                <a:t>- dedicated Immersion facility at </a:t>
              </a:r>
              <a:r>
                <a:rPr lang="en-US" altLang="en-US" sz="2000" dirty="0" err="1">
                  <a:solidFill>
                    <a:srgbClr val="404040"/>
                  </a:solidFill>
                </a:rPr>
                <a:t>Ord</a:t>
              </a:r>
              <a:r>
                <a:rPr lang="en-US" altLang="en-US" sz="2000" dirty="0">
                  <a:solidFill>
                    <a:srgbClr val="404040"/>
                  </a:solidFill>
                </a:rPr>
                <a:t> Military </a:t>
              </a:r>
              <a:r>
                <a:rPr lang="en-US" altLang="en-US" sz="2000" dirty="0" smtClean="0">
                  <a:solidFill>
                    <a:srgbClr val="404040"/>
                  </a:solidFill>
                </a:rPr>
                <a:t>Community</a:t>
              </a:r>
            </a:p>
            <a:p>
              <a:pPr eaLnBrk="1" hangingPunct="1">
                <a:spcBef>
                  <a:spcPct val="0"/>
                </a:spcBef>
              </a:pPr>
              <a:r>
                <a:rPr lang="en-US" altLang="en-US" sz="2000" dirty="0">
                  <a:solidFill>
                    <a:srgbClr val="404040"/>
                  </a:solidFill>
                </a:rPr>
                <a:t> </a:t>
              </a:r>
              <a:r>
                <a:rPr lang="en-US" altLang="en-US" sz="2000" dirty="0" smtClean="0">
                  <a:solidFill>
                    <a:srgbClr val="404040"/>
                  </a:solidFill>
                </a:rPr>
                <a:t> Immersions conducted </a:t>
              </a:r>
              <a:r>
                <a:rPr lang="en-US" altLang="en-US" sz="2000" dirty="0">
                  <a:solidFill>
                    <a:srgbClr val="404040"/>
                  </a:solidFill>
                </a:rPr>
                <a:t>t</a:t>
              </a:r>
              <a:r>
                <a:rPr lang="en-US" altLang="en-US" sz="2000" dirty="0" smtClean="0">
                  <a:solidFill>
                    <a:srgbClr val="404040"/>
                  </a:solidFill>
                </a:rPr>
                <a:t>wice per language program</a:t>
              </a:r>
              <a:endParaRPr lang="en-US" altLang="en-US" sz="2000" dirty="0">
                <a:solidFill>
                  <a:srgbClr val="404040"/>
                </a:solidFill>
              </a:endParaRPr>
            </a:p>
          </p:txBody>
        </p:sp>
      </p:grpSp>
      <p:sp>
        <p:nvSpPr>
          <p:cNvPr id="38918" name="Rectangle 5"/>
          <p:cNvSpPr>
            <a:spLocks noChangeArrowheads="1"/>
          </p:cNvSpPr>
          <p:nvPr/>
        </p:nvSpPr>
        <p:spPr bwMode="auto">
          <a:xfrm>
            <a:off x="4784099" y="2021498"/>
            <a:ext cx="42672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Arial" panose="020B0604020202020204" pitchFamily="34" charset="0"/>
              <a:buChar char="•"/>
            </a:pPr>
            <a:r>
              <a:rPr lang="en-US" altLang="en-US" sz="2000" dirty="0">
                <a:solidFill>
                  <a:srgbClr val="404040"/>
                </a:solidFill>
              </a:rPr>
              <a:t>  Initiated August 2005  </a:t>
            </a:r>
          </a:p>
          <a:p>
            <a:pPr eaLnBrk="1" hangingPunct="1">
              <a:buFont typeface="Arial" panose="020B0604020202020204" pitchFamily="34" charset="0"/>
              <a:buChar char="•"/>
            </a:pPr>
            <a:r>
              <a:rPr lang="en-US" altLang="en-US" sz="2000" dirty="0">
                <a:solidFill>
                  <a:srgbClr val="404040"/>
                </a:solidFill>
              </a:rPr>
              <a:t>  20+ countries/regions</a:t>
            </a:r>
          </a:p>
          <a:p>
            <a:pPr eaLnBrk="1" hangingPunct="1">
              <a:buFont typeface="Arial" panose="020B0604020202020204" pitchFamily="34" charset="0"/>
              <a:buChar char="•"/>
            </a:pPr>
            <a:r>
              <a:rPr lang="en-US" altLang="en-US" sz="2000" dirty="0">
                <a:solidFill>
                  <a:srgbClr val="404040"/>
                </a:solidFill>
              </a:rPr>
              <a:t>  </a:t>
            </a:r>
            <a:r>
              <a:rPr lang="en-US" altLang="en-US" sz="2000" dirty="0" smtClean="0">
                <a:solidFill>
                  <a:srgbClr val="404040"/>
                </a:solidFill>
              </a:rPr>
              <a:t>more than 3,000 + </a:t>
            </a:r>
            <a:r>
              <a:rPr lang="en-US" altLang="en-US" sz="2000" dirty="0">
                <a:solidFill>
                  <a:srgbClr val="404040"/>
                </a:solidFill>
              </a:rPr>
              <a:t>participants</a:t>
            </a:r>
          </a:p>
          <a:p>
            <a:pPr eaLnBrk="1" hangingPunct="1">
              <a:buFont typeface="Arial" panose="020B0604020202020204" pitchFamily="34" charset="0"/>
              <a:buChar char="•"/>
            </a:pPr>
            <a:r>
              <a:rPr lang="en-US" altLang="en-US" sz="2000" dirty="0">
                <a:solidFill>
                  <a:srgbClr val="404040"/>
                </a:solidFill>
              </a:rPr>
              <a:t>  70%+ for Arabic, Chinese, Korean</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7873" y="3434031"/>
            <a:ext cx="3814011" cy="254174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1" name="Picture 4" descr="DSC0754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153" y="2336501"/>
            <a:ext cx="3720147" cy="249042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2514600" y="6118266"/>
            <a:ext cx="5852813" cy="739734"/>
          </a:xfrm>
          <a:prstGeom prst="roundRect">
            <a:avLst/>
          </a:prstGeom>
          <a:solidFill>
            <a:schemeClr val="accent3">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smtClean="0">
                <a:solidFill>
                  <a:schemeClr val="tx1">
                    <a:lumMod val="75000"/>
                    <a:lumOff val="25000"/>
                  </a:schemeClr>
                </a:solidFill>
              </a:rPr>
              <a:t>Students who participate in immersions gain significantly higher levels of proficiency </a:t>
            </a:r>
            <a:r>
              <a:rPr lang="en-US" i="1" dirty="0" smtClean="0">
                <a:solidFill>
                  <a:schemeClr val="tx2">
                    <a:lumMod val="40000"/>
                    <a:lumOff val="60000"/>
                  </a:schemeClr>
                </a:solidFill>
              </a:rPr>
              <a:t>with far less attrition </a:t>
            </a:r>
            <a:endParaRPr lang="en-US" i="1" dirty="0">
              <a:solidFill>
                <a:schemeClr val="tx2">
                  <a:lumMod val="40000"/>
                  <a:lumOff val="60000"/>
                </a:schemeClr>
              </a:solidFill>
            </a:endParaRPr>
          </a:p>
        </p:txBody>
      </p:sp>
    </p:spTree>
    <p:extLst>
      <p:ext uri="{BB962C8B-B14F-4D97-AF65-F5344CB8AC3E}">
        <p14:creationId xmlns:p14="http://schemas.microsoft.com/office/powerpoint/2010/main" val="41865559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343233"/>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343233"/>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343233"/>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9pPr>
          </a:lstStyle>
          <a:p>
            <a:pPr>
              <a:spcBef>
                <a:spcPct val="0"/>
              </a:spcBef>
              <a:buFontTx/>
              <a:buNone/>
            </a:pPr>
            <a:fld id="{3CE9A7CE-8E8E-4300-9143-F3C34FC7EBAA}" type="slidenum">
              <a:rPr lang="en-US" altLang="en-US" sz="1200" smtClean="0">
                <a:solidFill>
                  <a:srgbClr val="898989"/>
                </a:solidFill>
                <a:latin typeface="Calibri" panose="020F0502020204030204" pitchFamily="34" charset="0"/>
              </a:rPr>
              <a:pPr>
                <a:spcBef>
                  <a:spcPct val="0"/>
                </a:spcBef>
                <a:buFontTx/>
                <a:buNone/>
              </a:pPr>
              <a:t>11</a:t>
            </a:fld>
            <a:endParaRPr lang="en-US" altLang="en-US" sz="1200" smtClean="0">
              <a:solidFill>
                <a:srgbClr val="898989"/>
              </a:solidFill>
              <a:latin typeface="Calibri" panose="020F0502020204030204" pitchFamily="34" charset="0"/>
            </a:endParaRPr>
          </a:p>
        </p:txBody>
      </p:sp>
      <p:pic>
        <p:nvPicPr>
          <p:cNvPr id="4" name="20150623_PPS2C_Im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3400" y="1667691"/>
            <a:ext cx="8128000" cy="4572000"/>
          </a:xfrm>
          <a:prstGeom prst="rect">
            <a:avLst/>
          </a:prstGeom>
        </p:spPr>
      </p:pic>
      <p:sp>
        <p:nvSpPr>
          <p:cNvPr id="6" name="Title 1"/>
          <p:cNvSpPr txBox="1">
            <a:spLocks/>
          </p:cNvSpPr>
          <p:nvPr/>
        </p:nvSpPr>
        <p:spPr>
          <a:xfrm>
            <a:off x="1524000" y="427038"/>
            <a:ext cx="6492875" cy="715962"/>
          </a:xfrm>
          <a:prstGeom prst="rect">
            <a:avLst/>
          </a:prstGeom>
        </p:spPr>
        <p:txBody>
          <a:bodyPr/>
          <a:lstStyle>
            <a:lvl1pPr algn="ctr" rtl="0" eaLnBrk="0" fontAlgn="base" hangingPunct="0">
              <a:spcBef>
                <a:spcPct val="0"/>
              </a:spcBef>
              <a:spcAft>
                <a:spcPct val="0"/>
              </a:spcAft>
              <a:defRPr sz="4000" b="1" i="1" kern="1200">
                <a:solidFill>
                  <a:srgbClr val="343233"/>
                </a:solidFill>
                <a:latin typeface="Arial" pitchFamily="34" charset="0"/>
                <a:ea typeface="MS PGothic" pitchFamily="34" charset="-128"/>
                <a:cs typeface="MS PGothic" pitchFamily="34" charset="-128"/>
              </a:defRPr>
            </a:lvl1pPr>
            <a:lvl2pPr algn="ctr" rtl="0" eaLnBrk="0" fontAlgn="base" hangingPunct="0">
              <a:spcBef>
                <a:spcPct val="0"/>
              </a:spcBef>
              <a:spcAft>
                <a:spcPct val="0"/>
              </a:spcAft>
              <a:defRPr sz="4000" b="1" i="1">
                <a:solidFill>
                  <a:srgbClr val="343233"/>
                </a:solidFill>
                <a:latin typeface="Arial" charset="0"/>
                <a:ea typeface="MS PGothic" pitchFamily="34" charset="-128"/>
                <a:cs typeface="MS PGothic" pitchFamily="34" charset="-128"/>
              </a:defRPr>
            </a:lvl2pPr>
            <a:lvl3pPr algn="ctr" rtl="0" eaLnBrk="0" fontAlgn="base" hangingPunct="0">
              <a:spcBef>
                <a:spcPct val="0"/>
              </a:spcBef>
              <a:spcAft>
                <a:spcPct val="0"/>
              </a:spcAft>
              <a:defRPr sz="4000" b="1" i="1">
                <a:solidFill>
                  <a:srgbClr val="343233"/>
                </a:solidFill>
                <a:latin typeface="Arial" charset="0"/>
                <a:ea typeface="MS PGothic" pitchFamily="34" charset="-128"/>
                <a:cs typeface="MS PGothic" pitchFamily="34" charset="-128"/>
              </a:defRPr>
            </a:lvl3pPr>
            <a:lvl4pPr algn="ctr" rtl="0" eaLnBrk="0" fontAlgn="base" hangingPunct="0">
              <a:spcBef>
                <a:spcPct val="0"/>
              </a:spcBef>
              <a:spcAft>
                <a:spcPct val="0"/>
              </a:spcAft>
              <a:defRPr sz="4000" b="1" i="1">
                <a:solidFill>
                  <a:srgbClr val="343233"/>
                </a:solidFill>
                <a:latin typeface="Arial" charset="0"/>
                <a:ea typeface="MS PGothic" pitchFamily="34" charset="-128"/>
                <a:cs typeface="MS PGothic" pitchFamily="34" charset="-128"/>
              </a:defRPr>
            </a:lvl4pPr>
            <a:lvl5pPr algn="ctr" rtl="0" eaLnBrk="0" fontAlgn="base" hangingPunct="0">
              <a:spcBef>
                <a:spcPct val="0"/>
              </a:spcBef>
              <a:spcAft>
                <a:spcPct val="0"/>
              </a:spcAft>
              <a:defRPr sz="4000" b="1" i="1">
                <a:solidFill>
                  <a:srgbClr val="343233"/>
                </a:solidFill>
                <a:latin typeface="Arial" charset="0"/>
                <a:ea typeface="MS PGothic" pitchFamily="34" charset="-128"/>
                <a:cs typeface="MS PGothic" pitchFamily="34"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sz="3600" smtClean="0">
                <a:solidFill>
                  <a:schemeClr val="tx1">
                    <a:lumMod val="75000"/>
                    <a:lumOff val="25000"/>
                  </a:schemeClr>
                </a:solidFill>
                <a:cs typeface="Arial" pitchFamily="34" charset="0"/>
              </a:rPr>
              <a:t>Immersion Programs </a:t>
            </a:r>
            <a:endParaRPr lang="en-US" sz="3600" dirty="0">
              <a:solidFill>
                <a:schemeClr val="tx1">
                  <a:lumMod val="75000"/>
                  <a:lumOff val="25000"/>
                </a:schemeClr>
              </a:solidFill>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4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Continuing Education</a:t>
            </a:r>
            <a:endParaRPr lang="en-US" dirty="0"/>
          </a:p>
        </p:txBody>
      </p:sp>
      <p:sp>
        <p:nvSpPr>
          <p:cNvPr id="3" name="Content Placeholder 2"/>
          <p:cNvSpPr>
            <a:spLocks noGrp="1"/>
          </p:cNvSpPr>
          <p:nvPr>
            <p:ph idx="1"/>
          </p:nvPr>
        </p:nvSpPr>
        <p:spPr>
          <a:xfrm>
            <a:off x="457200" y="1676400"/>
            <a:ext cx="8458200" cy="5105400"/>
          </a:xfrm>
        </p:spPr>
        <p:txBody>
          <a:bodyPr/>
          <a:lstStyle/>
          <a:p>
            <a:r>
              <a:rPr lang="en-US" sz="2800" dirty="0" smtClean="0">
                <a:latin typeface="Arial" panose="020B0604020202020204" pitchFamily="34" charset="0"/>
                <a:cs typeface="Arial" panose="020B0604020202020204" pitchFamily="34" charset="0"/>
              </a:rPr>
              <a:t>Intermediate – 2+/2+</a:t>
            </a:r>
          </a:p>
          <a:p>
            <a:r>
              <a:rPr lang="en-US" sz="2800" dirty="0" smtClean="0">
                <a:latin typeface="Arial" panose="020B0604020202020204" pitchFamily="34" charset="0"/>
                <a:cs typeface="Arial" panose="020B0604020202020204" pitchFamily="34" charset="0"/>
              </a:rPr>
              <a:t>Advanced – 3/3 and beyond</a:t>
            </a:r>
          </a:p>
          <a:p>
            <a:r>
              <a:rPr lang="en-US" sz="2800" dirty="0" smtClean="0"/>
              <a:t>Language Training Detachments</a:t>
            </a:r>
          </a:p>
          <a:p>
            <a:pPr lvl="1"/>
            <a:r>
              <a:rPr lang="en-US" sz="2400" dirty="0" smtClean="0"/>
              <a:t>Basic, sustainment, SLTEs</a:t>
            </a:r>
          </a:p>
          <a:p>
            <a:r>
              <a:rPr lang="en-US" dirty="0" smtClean="0"/>
              <a:t>MTTs</a:t>
            </a:r>
          </a:p>
          <a:p>
            <a:r>
              <a:rPr lang="en-US" sz="2800" dirty="0" smtClean="0"/>
              <a:t>Online resources</a:t>
            </a:r>
            <a:endParaRPr lang="en-US" sz="2800" dirty="0"/>
          </a:p>
        </p:txBody>
      </p:sp>
      <p:sp>
        <p:nvSpPr>
          <p:cNvPr id="4" name="Slide Number Placeholder 3"/>
          <p:cNvSpPr>
            <a:spLocks noGrp="1"/>
          </p:cNvSpPr>
          <p:nvPr>
            <p:ph type="sldNum" sz="quarter" idx="12"/>
          </p:nvPr>
        </p:nvSpPr>
        <p:spPr/>
        <p:txBody>
          <a:bodyPr/>
          <a:lstStyle/>
          <a:p>
            <a:fld id="{B0C91EF7-D802-47D4-8AA8-6681FDC1D5BF}" type="slidenum">
              <a:rPr lang="en-US" smtClean="0"/>
              <a:pPr/>
              <a:t>12</a:t>
            </a:fld>
            <a:endParaRPr lang="en-US"/>
          </a:p>
        </p:txBody>
      </p:sp>
    </p:spTree>
    <p:extLst>
      <p:ext uri="{BB962C8B-B14F-4D97-AF65-F5344CB8AC3E}">
        <p14:creationId xmlns:p14="http://schemas.microsoft.com/office/powerpoint/2010/main" val="12274374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343233"/>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343233"/>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343233"/>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9pPr>
          </a:lstStyle>
          <a:p>
            <a:pPr>
              <a:spcBef>
                <a:spcPct val="0"/>
              </a:spcBef>
              <a:buFontTx/>
              <a:buNone/>
            </a:pPr>
            <a:fld id="{3F988039-71D8-49F9-AE2F-7382BFDB162F}" type="slidenum">
              <a:rPr lang="en-US" altLang="en-US" sz="1200" smtClean="0">
                <a:solidFill>
                  <a:srgbClr val="898989"/>
                </a:solidFill>
                <a:latin typeface="Calibri" panose="020F0502020204030204" pitchFamily="34" charset="0"/>
              </a:rPr>
              <a:pPr>
                <a:spcBef>
                  <a:spcPct val="0"/>
                </a:spcBef>
                <a:buFontTx/>
                <a:buNone/>
              </a:pPr>
              <a:t>13</a:t>
            </a:fld>
            <a:endParaRPr lang="en-US" altLang="en-US" sz="1200" smtClean="0">
              <a:solidFill>
                <a:srgbClr val="898989"/>
              </a:solidFill>
              <a:latin typeface="Calibri" panose="020F0502020204030204" pitchFamily="34" charset="0"/>
            </a:endParaRPr>
          </a:p>
        </p:txBody>
      </p:sp>
      <p:sp>
        <p:nvSpPr>
          <p:cNvPr id="6" name="Title 1"/>
          <p:cNvSpPr txBox="1">
            <a:spLocks/>
          </p:cNvSpPr>
          <p:nvPr/>
        </p:nvSpPr>
        <p:spPr bwMode="auto">
          <a:xfrm>
            <a:off x="1371600" y="503238"/>
            <a:ext cx="66294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0" rIns="91440" bIns="0" numCol="1" anchor="ctr" anchorCtr="0" compatLnSpc="1">
            <a:prstTxWarp prst="textNoShape">
              <a:avLst/>
            </a:prstTxWarp>
          </a:bodyPr>
          <a:lstStyle>
            <a:lvl1pPr algn="ctr" rtl="0" eaLnBrk="0" fontAlgn="base" hangingPunct="0">
              <a:spcBef>
                <a:spcPct val="0"/>
              </a:spcBef>
              <a:spcAft>
                <a:spcPct val="0"/>
              </a:spcAft>
              <a:defRPr sz="4000" b="1" i="1" kern="1200">
                <a:solidFill>
                  <a:srgbClr val="343233"/>
                </a:solidFill>
                <a:latin typeface="Arial" pitchFamily="34" charset="0"/>
                <a:ea typeface="MS PGothic" pitchFamily="34" charset="-128"/>
                <a:cs typeface="MS PGothic" pitchFamily="34" charset="-128"/>
              </a:defRPr>
            </a:lvl1pPr>
            <a:lvl2pPr algn="ctr" rtl="0" eaLnBrk="0" fontAlgn="base" hangingPunct="0">
              <a:spcBef>
                <a:spcPct val="0"/>
              </a:spcBef>
              <a:spcAft>
                <a:spcPct val="0"/>
              </a:spcAft>
              <a:defRPr sz="4000" b="1" i="1">
                <a:solidFill>
                  <a:srgbClr val="343233"/>
                </a:solidFill>
                <a:latin typeface="Arial" charset="0"/>
                <a:ea typeface="MS PGothic" pitchFamily="34" charset="-128"/>
                <a:cs typeface="MS PGothic" pitchFamily="34" charset="-128"/>
              </a:defRPr>
            </a:lvl2pPr>
            <a:lvl3pPr algn="ctr" rtl="0" eaLnBrk="0" fontAlgn="base" hangingPunct="0">
              <a:spcBef>
                <a:spcPct val="0"/>
              </a:spcBef>
              <a:spcAft>
                <a:spcPct val="0"/>
              </a:spcAft>
              <a:defRPr sz="4000" b="1" i="1">
                <a:solidFill>
                  <a:srgbClr val="343233"/>
                </a:solidFill>
                <a:latin typeface="Arial" charset="0"/>
                <a:ea typeface="MS PGothic" pitchFamily="34" charset="-128"/>
                <a:cs typeface="MS PGothic" pitchFamily="34" charset="-128"/>
              </a:defRPr>
            </a:lvl3pPr>
            <a:lvl4pPr algn="ctr" rtl="0" eaLnBrk="0" fontAlgn="base" hangingPunct="0">
              <a:spcBef>
                <a:spcPct val="0"/>
              </a:spcBef>
              <a:spcAft>
                <a:spcPct val="0"/>
              </a:spcAft>
              <a:defRPr sz="4000" b="1" i="1">
                <a:solidFill>
                  <a:srgbClr val="343233"/>
                </a:solidFill>
                <a:latin typeface="Arial" charset="0"/>
                <a:ea typeface="MS PGothic" pitchFamily="34" charset="-128"/>
                <a:cs typeface="MS PGothic" pitchFamily="34" charset="-128"/>
              </a:defRPr>
            </a:lvl4pPr>
            <a:lvl5pPr algn="ctr" rtl="0" eaLnBrk="0" fontAlgn="base" hangingPunct="0">
              <a:spcBef>
                <a:spcPct val="0"/>
              </a:spcBef>
              <a:spcAft>
                <a:spcPct val="0"/>
              </a:spcAft>
              <a:defRPr sz="4000" b="1" i="1">
                <a:solidFill>
                  <a:srgbClr val="343233"/>
                </a:solidFill>
                <a:latin typeface="Arial" charset="0"/>
                <a:ea typeface="MS PGothic" pitchFamily="34" charset="-128"/>
                <a:cs typeface="MS PGothic" pitchFamily="34"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spcBef>
                <a:spcPts val="0"/>
              </a:spcBef>
              <a:spcAft>
                <a:spcPts val="0"/>
              </a:spcAft>
              <a:defRPr/>
            </a:pPr>
            <a:r>
              <a:rPr lang="en-US" dirty="0" smtClean="0">
                <a:solidFill>
                  <a:schemeClr val="tx1">
                    <a:lumMod val="75000"/>
                    <a:lumOff val="25000"/>
                  </a:schemeClr>
                </a:solidFill>
                <a:cs typeface="Arial" pitchFamily="34" charset="0"/>
              </a:rPr>
              <a:t>Worldwide Presence</a:t>
            </a:r>
            <a:endParaRPr lang="en-US" dirty="0">
              <a:solidFill>
                <a:schemeClr val="tx1">
                  <a:lumMod val="75000"/>
                  <a:lumOff val="25000"/>
                </a:schemeClr>
              </a:solidFill>
              <a:cs typeface="Arial" pitchFamily="34" charset="0"/>
            </a:endParaRPr>
          </a:p>
        </p:txBody>
      </p:sp>
      <p:sp>
        <p:nvSpPr>
          <p:cNvPr id="3" name="TextBox 2"/>
          <p:cNvSpPr txBox="1"/>
          <p:nvPr/>
        </p:nvSpPr>
        <p:spPr>
          <a:xfrm>
            <a:off x="7694965" y="6566356"/>
            <a:ext cx="1029449" cy="215444"/>
          </a:xfrm>
          <a:prstGeom prst="rect">
            <a:avLst/>
          </a:prstGeom>
          <a:noFill/>
        </p:spPr>
        <p:txBody>
          <a:bodyPr wrap="none" rtlCol="0">
            <a:spAutoFit/>
          </a:bodyPr>
          <a:lstStyle/>
          <a:p>
            <a:r>
              <a:rPr lang="en-US" sz="800" dirty="0" smtClean="0">
                <a:solidFill>
                  <a:schemeClr val="bg1">
                    <a:lumMod val="75000"/>
                  </a:schemeClr>
                </a:solidFill>
              </a:rPr>
              <a:t>As of April 1, 2016</a:t>
            </a:r>
            <a:endParaRPr lang="en-US" sz="800" dirty="0">
              <a:solidFill>
                <a:schemeClr val="bg1">
                  <a:lumMod val="75000"/>
                </a:schemeClr>
              </a:solidFill>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2852"/>
          <a:stretch/>
        </p:blipFill>
        <p:spPr>
          <a:xfrm>
            <a:off x="9832" y="1666568"/>
            <a:ext cx="9144000" cy="5526432"/>
          </a:xfrm>
          <a:prstGeom prst="rect">
            <a:avLst/>
          </a:prstGeom>
        </p:spPr>
      </p:pic>
    </p:spTree>
    <p:extLst>
      <p:ext uri="{BB962C8B-B14F-4D97-AF65-F5344CB8AC3E}">
        <p14:creationId xmlns:p14="http://schemas.microsoft.com/office/powerpoint/2010/main" val="3681847913"/>
      </p:ext>
    </p:extLst>
  </p:cSld>
  <p:clrMapOvr>
    <a:masterClrMapping/>
  </p:clrMapOvr>
  <p:transition>
    <p:randomBa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natela.cutter.avdalo\Desktop\Headstart.jpg"/>
          <p:cNvPicPr>
            <a:picLocks noChangeAspect="1" noChangeArrowheads="1"/>
          </p:cNvPicPr>
          <p:nvPr/>
        </p:nvPicPr>
        <p:blipFill>
          <a:blip r:embed="rId3" cstate="print"/>
          <a:srcRect/>
          <a:stretch>
            <a:fillRect/>
          </a:stretch>
        </p:blipFill>
        <p:spPr bwMode="auto">
          <a:xfrm>
            <a:off x="5791200" y="3181082"/>
            <a:ext cx="2904186" cy="276251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553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343233"/>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343233"/>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343233"/>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9pPr>
          </a:lstStyle>
          <a:p>
            <a:pPr>
              <a:spcBef>
                <a:spcPct val="0"/>
              </a:spcBef>
              <a:buFontTx/>
              <a:buNone/>
            </a:pPr>
            <a:fld id="{759725AE-CB13-4CEF-AFF6-B01E05F9288F}" type="slidenum">
              <a:rPr lang="en-US" altLang="en-US" sz="1200" smtClean="0">
                <a:solidFill>
                  <a:srgbClr val="898989"/>
                </a:solidFill>
                <a:latin typeface="Calibri" panose="020F0502020204030204" pitchFamily="34" charset="0"/>
              </a:rPr>
              <a:pPr>
                <a:spcBef>
                  <a:spcPct val="0"/>
                </a:spcBef>
                <a:buFontTx/>
                <a:buNone/>
              </a:pPr>
              <a:t>14</a:t>
            </a:fld>
            <a:endParaRPr lang="en-US" altLang="en-US" sz="1200" smtClean="0">
              <a:solidFill>
                <a:srgbClr val="898989"/>
              </a:solidFill>
              <a:latin typeface="Calibri" panose="020F0502020204030204" pitchFamily="34" charset="0"/>
            </a:endParaRPr>
          </a:p>
        </p:txBody>
      </p:sp>
      <p:sp>
        <p:nvSpPr>
          <p:cNvPr id="3" name="Title 2"/>
          <p:cNvSpPr>
            <a:spLocks noGrp="1"/>
          </p:cNvSpPr>
          <p:nvPr>
            <p:ph type="title" idx="4294967295"/>
          </p:nvPr>
        </p:nvSpPr>
        <p:spPr>
          <a:xfrm>
            <a:off x="1295400" y="427038"/>
            <a:ext cx="6858000" cy="715962"/>
          </a:xfrm>
        </p:spPr>
        <p:txBody>
          <a:bodyPr/>
          <a:lstStyle/>
          <a:p>
            <a:pPr>
              <a:defRPr/>
            </a:pPr>
            <a:r>
              <a:rPr lang="en-US" sz="3600" dirty="0" smtClean="0">
                <a:solidFill>
                  <a:schemeClr val="tx1">
                    <a:lumMod val="75000"/>
                    <a:lumOff val="25000"/>
                  </a:schemeClr>
                </a:solidFill>
                <a:cs typeface="Arial" pitchFamily="34" charset="0"/>
              </a:rPr>
              <a:t>Online </a:t>
            </a:r>
            <a:r>
              <a:rPr lang="en-US" sz="3600" dirty="0" smtClean="0">
                <a:solidFill>
                  <a:schemeClr val="tx1">
                    <a:lumMod val="75000"/>
                    <a:lumOff val="25000"/>
                  </a:schemeClr>
                </a:solidFill>
                <a:cs typeface="Arial" pitchFamily="34" charset="0"/>
              </a:rPr>
              <a:t>Resources</a:t>
            </a:r>
            <a:br>
              <a:rPr lang="en-US" sz="3600" dirty="0" smtClean="0">
                <a:solidFill>
                  <a:schemeClr val="tx1">
                    <a:lumMod val="75000"/>
                    <a:lumOff val="25000"/>
                  </a:schemeClr>
                </a:solidFill>
                <a:cs typeface="Arial" pitchFamily="34" charset="0"/>
              </a:rPr>
            </a:br>
            <a:r>
              <a:rPr lang="en-US" sz="3600" dirty="0" smtClean="0">
                <a:solidFill>
                  <a:schemeClr val="tx1">
                    <a:lumMod val="75000"/>
                    <a:lumOff val="25000"/>
                  </a:schemeClr>
                </a:solidFill>
                <a:cs typeface="Arial" pitchFamily="34" charset="0"/>
              </a:rPr>
              <a:t>(dliflc.edu)</a:t>
            </a:r>
            <a:endParaRPr lang="en-US" sz="3600" dirty="0">
              <a:solidFill>
                <a:schemeClr val="tx1">
                  <a:lumMod val="75000"/>
                  <a:lumOff val="25000"/>
                </a:schemeClr>
              </a:solidFill>
              <a:cs typeface="Arial" pitchFamily="34" charset="0"/>
            </a:endParaRPr>
          </a:p>
        </p:txBody>
      </p:sp>
      <p:pic>
        <p:nvPicPr>
          <p:cNvPr id="65541" name="Picture 4" descr="C:\Users\natela.cutter.avdalo\Desktop\LSK_UI_b.070612_3b.png"/>
          <p:cNvPicPr>
            <a:picLocks noChangeAspect="1" noChangeArrowheads="1"/>
          </p:cNvPicPr>
          <p:nvPr/>
        </p:nvPicPr>
        <p:blipFill>
          <a:blip r:embed="rId4">
            <a:extLst>
              <a:ext uri="{28A0092B-C50C-407E-A947-70E740481C1C}">
                <a14:useLocalDpi xmlns:a14="http://schemas.microsoft.com/office/drawing/2010/main" val="0"/>
              </a:ext>
            </a:extLst>
          </a:blip>
          <a:srcRect l="10802" t="4080" r="7201" b="4080"/>
          <a:stretch>
            <a:fillRect/>
          </a:stretch>
        </p:blipFill>
        <p:spPr bwMode="auto">
          <a:xfrm rot="20561984">
            <a:off x="3311753" y="4954016"/>
            <a:ext cx="733663" cy="14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23058" y="3657600"/>
            <a:ext cx="4766458" cy="707886"/>
          </a:xfrm>
          <a:prstGeom prst="rect">
            <a:avLst/>
          </a:prstGeom>
          <a:noFill/>
        </p:spPr>
        <p:txBody>
          <a:bodyPr wrap="square" rtlCol="0">
            <a:spAutoFit/>
          </a:bodyPr>
          <a:lstStyle/>
          <a:p>
            <a:pPr eaLnBrk="1" hangingPunct="1"/>
            <a:r>
              <a:rPr lang="en-US" altLang="en-US" sz="2000" dirty="0" smtClean="0">
                <a:solidFill>
                  <a:schemeClr val="tx1">
                    <a:lumMod val="75000"/>
                    <a:lumOff val="25000"/>
                  </a:schemeClr>
                </a:solidFill>
              </a:rPr>
              <a:t>		</a:t>
            </a:r>
            <a:endParaRPr lang="en-US" altLang="en-US" sz="2000" dirty="0">
              <a:solidFill>
                <a:schemeClr val="tx1">
                  <a:lumMod val="75000"/>
                  <a:lumOff val="25000"/>
                </a:schemeClr>
              </a:solidFill>
            </a:endParaRPr>
          </a:p>
          <a:p>
            <a:pPr eaLnBrk="1" hangingPunct="1"/>
            <a:r>
              <a:rPr lang="en-US" altLang="en-US" sz="2000" dirty="0" smtClean="0">
                <a:solidFill>
                  <a:schemeClr val="tx1">
                    <a:lumMod val="75000"/>
                    <a:lumOff val="25000"/>
                  </a:schemeClr>
                </a:solidFill>
              </a:rPr>
              <a:t>	   </a:t>
            </a:r>
            <a:endParaRPr lang="en-US" altLang="en-US" sz="2000" dirty="0">
              <a:solidFill>
                <a:schemeClr val="tx1">
                  <a:lumMod val="75000"/>
                  <a:lumOff val="25000"/>
                </a:schemeClr>
              </a:solidFill>
            </a:endParaRPr>
          </a:p>
        </p:txBody>
      </p:sp>
      <p:sp>
        <p:nvSpPr>
          <p:cNvPr id="10" name="Rounded Rectangle 9"/>
          <p:cNvSpPr/>
          <p:nvPr/>
        </p:nvSpPr>
        <p:spPr>
          <a:xfrm>
            <a:off x="4419600" y="6172200"/>
            <a:ext cx="4495801" cy="395288"/>
          </a:xfrm>
          <a:prstGeom prst="roundRect">
            <a:avLst/>
          </a:prstGeom>
          <a:scene3d>
            <a:camera prst="orthographicFront"/>
            <a:lightRig rig="threePt" dir="t"/>
          </a:scene3d>
          <a:sp3d>
            <a:bevelT/>
          </a:sp3d>
        </p:spPr>
        <p:style>
          <a:lnRef idx="1">
            <a:schemeClr val="accent4"/>
          </a:lnRef>
          <a:fillRef idx="2">
            <a:schemeClr val="accent4"/>
          </a:fillRef>
          <a:effectRef idx="1">
            <a:schemeClr val="accent4"/>
          </a:effectRef>
          <a:fontRef idx="minor">
            <a:schemeClr val="dk1"/>
          </a:fontRef>
        </p:style>
        <p:txBody>
          <a:bodyPr anchor="ctr"/>
          <a:lstStyle/>
          <a:p>
            <a:pPr algn="ctr" eaLnBrk="1" hangingPunct="1">
              <a:defRPr/>
            </a:pPr>
            <a:r>
              <a:rPr lang="en-US" dirty="0">
                <a:solidFill>
                  <a:schemeClr val="tx1"/>
                </a:solidFill>
                <a:latin typeface="Arial" pitchFamily="34" charset="0"/>
                <a:cs typeface="Arial" pitchFamily="34" charset="0"/>
              </a:rPr>
              <a:t>Majority of products are open to the public</a:t>
            </a:r>
          </a:p>
        </p:txBody>
      </p:sp>
      <p:sp>
        <p:nvSpPr>
          <p:cNvPr id="4" name="Rectangle 3"/>
          <p:cNvSpPr/>
          <p:nvPr/>
        </p:nvSpPr>
        <p:spPr>
          <a:xfrm>
            <a:off x="228600" y="1828800"/>
            <a:ext cx="8382000" cy="4031873"/>
          </a:xfrm>
          <a:prstGeom prst="rect">
            <a:avLst/>
          </a:prstGeom>
        </p:spPr>
        <p:txBody>
          <a:bodyPr wrap="square">
            <a:spAutoFit/>
          </a:bodyPr>
          <a:lstStyle/>
          <a:p>
            <a:pPr indent="457200">
              <a:buFont typeface="Arial" panose="020B0604020202020204" pitchFamily="34" charset="0"/>
              <a:buChar char="•"/>
            </a:pPr>
            <a:r>
              <a:rPr lang="en-US" altLang="en-US" sz="2400" dirty="0">
                <a:solidFill>
                  <a:srgbClr val="404040"/>
                </a:solidFill>
              </a:rPr>
              <a:t>DLIFLC postured to support Nation’s language needs</a:t>
            </a:r>
          </a:p>
          <a:p>
            <a:pPr indent="457200"/>
            <a:r>
              <a:rPr lang="en-US" altLang="en-US" sz="2000" dirty="0" smtClean="0">
                <a:solidFill>
                  <a:srgbClr val="404040"/>
                </a:solidFill>
              </a:rPr>
              <a:t>- </a:t>
            </a:r>
            <a:r>
              <a:rPr lang="en-US" altLang="en-US" sz="2000" dirty="0">
                <a:solidFill>
                  <a:srgbClr val="404040"/>
                </a:solidFill>
              </a:rPr>
              <a:t>Rapport – 6-8 hrs. language &amp; culture </a:t>
            </a:r>
            <a:r>
              <a:rPr lang="en-US" altLang="en-US" sz="2000" dirty="0" err="1">
                <a:solidFill>
                  <a:srgbClr val="404040"/>
                </a:solidFill>
              </a:rPr>
              <a:t>trng</a:t>
            </a:r>
            <a:r>
              <a:rPr lang="en-US" altLang="en-US" sz="2000" dirty="0">
                <a:solidFill>
                  <a:srgbClr val="404040"/>
                </a:solidFill>
              </a:rPr>
              <a:t>.</a:t>
            </a:r>
          </a:p>
          <a:p>
            <a:pPr indent="457200"/>
            <a:r>
              <a:rPr lang="en-US" altLang="en-US" sz="2000" dirty="0" smtClean="0">
                <a:solidFill>
                  <a:srgbClr val="404040"/>
                </a:solidFill>
              </a:rPr>
              <a:t>- </a:t>
            </a:r>
            <a:r>
              <a:rPr lang="en-US" altLang="en-US" sz="2000" dirty="0">
                <a:solidFill>
                  <a:srgbClr val="404040"/>
                </a:solidFill>
              </a:rPr>
              <a:t>HeadStart2 - 80-100 hrs. </a:t>
            </a:r>
            <a:r>
              <a:rPr lang="en-US" altLang="en-US" sz="2000" dirty="0" err="1">
                <a:solidFill>
                  <a:srgbClr val="404040"/>
                </a:solidFill>
              </a:rPr>
              <a:t>trng</a:t>
            </a:r>
            <a:r>
              <a:rPr lang="en-US" altLang="en-US" sz="2000" dirty="0">
                <a:solidFill>
                  <a:srgbClr val="404040"/>
                </a:solidFill>
              </a:rPr>
              <a:t>. - </a:t>
            </a:r>
            <a:r>
              <a:rPr lang="en-US" altLang="en-US" sz="2000" dirty="0">
                <a:solidFill>
                  <a:schemeClr val="tx1">
                    <a:lumMod val="75000"/>
                    <a:lumOff val="25000"/>
                  </a:schemeClr>
                </a:solidFill>
              </a:rPr>
              <a:t>32 languages	</a:t>
            </a:r>
          </a:p>
          <a:p>
            <a:pPr indent="457200"/>
            <a:r>
              <a:rPr lang="en-US" altLang="en-US" sz="2000" dirty="0" smtClean="0">
                <a:solidFill>
                  <a:schemeClr val="tx1">
                    <a:lumMod val="75000"/>
                    <a:lumOff val="25000"/>
                  </a:schemeClr>
                </a:solidFill>
              </a:rPr>
              <a:t>- </a:t>
            </a:r>
            <a:r>
              <a:rPr lang="en-US" altLang="en-US" sz="2000" dirty="0">
                <a:solidFill>
                  <a:srgbClr val="404040"/>
                </a:solidFill>
              </a:rPr>
              <a:t>Language Survival Kits - 93 languages</a:t>
            </a:r>
          </a:p>
          <a:p>
            <a:pPr indent="457200">
              <a:buFont typeface="Arial" panose="020B0604020202020204" pitchFamily="34" charset="0"/>
              <a:buChar char="•"/>
            </a:pPr>
            <a:r>
              <a:rPr lang="en-US" altLang="en-US" sz="2400" dirty="0">
                <a:solidFill>
                  <a:schemeClr val="tx1">
                    <a:lumMod val="75000"/>
                    <a:lumOff val="25000"/>
                  </a:schemeClr>
                </a:solidFill>
              </a:rPr>
              <a:t>Sustainment materials </a:t>
            </a:r>
          </a:p>
          <a:p>
            <a:pPr marL="0" lvl="1" indent="457200"/>
            <a:r>
              <a:rPr lang="en-US" altLang="en-US" sz="2000" dirty="0" smtClean="0">
                <a:solidFill>
                  <a:schemeClr val="tx1">
                    <a:lumMod val="75000"/>
                    <a:lumOff val="25000"/>
                  </a:schemeClr>
                </a:solidFill>
              </a:rPr>
              <a:t>-  </a:t>
            </a:r>
            <a:r>
              <a:rPr lang="en-US" altLang="en-US" sz="2000" dirty="0">
                <a:solidFill>
                  <a:schemeClr val="tx1">
                    <a:lumMod val="75000"/>
                    <a:lumOff val="25000"/>
                  </a:schemeClr>
                </a:solidFill>
              </a:rPr>
              <a:t>Cultural Orientation - 95</a:t>
            </a:r>
          </a:p>
          <a:p>
            <a:pPr marL="0" lvl="1" indent="457200"/>
            <a:r>
              <a:rPr lang="en-US" altLang="en-US" sz="2000" dirty="0" smtClean="0">
                <a:solidFill>
                  <a:schemeClr val="tx1">
                    <a:lumMod val="75000"/>
                    <a:lumOff val="25000"/>
                  </a:schemeClr>
                </a:solidFill>
              </a:rPr>
              <a:t>-  </a:t>
            </a:r>
            <a:r>
              <a:rPr lang="en-US" altLang="en-US" sz="2000" dirty="0">
                <a:solidFill>
                  <a:schemeClr val="tx1">
                    <a:lumMod val="75000"/>
                    <a:lumOff val="25000"/>
                  </a:schemeClr>
                </a:solidFill>
              </a:rPr>
              <a:t>Countries in Perspective - 75</a:t>
            </a:r>
            <a:r>
              <a:rPr lang="en-US" altLang="en-US" sz="2000" dirty="0">
                <a:solidFill>
                  <a:srgbClr val="C00000"/>
                </a:solidFill>
              </a:rPr>
              <a:t> </a:t>
            </a:r>
          </a:p>
          <a:p>
            <a:pPr indent="457200" eaLnBrk="1" hangingPunct="1"/>
            <a:r>
              <a:rPr lang="en-US" altLang="en-US" sz="2000" dirty="0" smtClean="0">
                <a:solidFill>
                  <a:schemeClr val="tx1">
                    <a:lumMod val="75000"/>
                    <a:lumOff val="25000"/>
                  </a:schemeClr>
                </a:solidFill>
              </a:rPr>
              <a:t>-  </a:t>
            </a:r>
            <a:r>
              <a:rPr lang="en-US" altLang="en-US" sz="2000" dirty="0">
                <a:solidFill>
                  <a:schemeClr val="tx1">
                    <a:lumMod val="75000"/>
                    <a:lumOff val="25000"/>
                  </a:schemeClr>
                </a:solidFill>
              </a:rPr>
              <a:t>GLOSS - 40 languages</a:t>
            </a:r>
          </a:p>
          <a:p>
            <a:pPr indent="457200" eaLnBrk="1" hangingPunct="1"/>
            <a:r>
              <a:rPr lang="en-US" altLang="en-US" sz="2000" dirty="0" smtClean="0">
                <a:solidFill>
                  <a:schemeClr val="tx1">
                    <a:lumMod val="75000"/>
                    <a:lumOff val="25000"/>
                  </a:schemeClr>
                </a:solidFill>
              </a:rPr>
              <a:t>-  </a:t>
            </a:r>
            <a:r>
              <a:rPr lang="en-US" altLang="en-US" sz="2000" dirty="0">
                <a:solidFill>
                  <a:schemeClr val="tx1">
                    <a:lumMod val="75000"/>
                    <a:lumOff val="25000"/>
                  </a:schemeClr>
                </a:solidFill>
              </a:rPr>
              <a:t>ODA - (diagnostic) -18 languages</a:t>
            </a:r>
          </a:p>
          <a:p>
            <a:pPr marL="342900" indent="-342900" eaLnBrk="1" hangingPunct="1">
              <a:buFont typeface="Arial" panose="020B0604020202020204" pitchFamily="34" charset="0"/>
              <a:buChar char="•"/>
            </a:pPr>
            <a:r>
              <a:rPr lang="en-US" altLang="en-US" sz="2400" dirty="0">
                <a:solidFill>
                  <a:schemeClr val="tx1">
                    <a:lumMod val="75000"/>
                    <a:lumOff val="25000"/>
                  </a:schemeClr>
                </a:solidFill>
              </a:rPr>
              <a:t>  Mobile Aps </a:t>
            </a:r>
          </a:p>
          <a:p>
            <a:pPr lvl="1" eaLnBrk="1" hangingPunct="1"/>
            <a:r>
              <a:rPr lang="en-US" altLang="en-US" sz="2000" dirty="0" smtClean="0">
                <a:solidFill>
                  <a:schemeClr val="tx1">
                    <a:lumMod val="75000"/>
                    <a:lumOff val="25000"/>
                  </a:schemeClr>
                </a:solidFill>
              </a:rPr>
              <a:t>- iTunes</a:t>
            </a:r>
          </a:p>
          <a:p>
            <a:pPr lvl="1" eaLnBrk="1" hangingPunct="1"/>
            <a:r>
              <a:rPr lang="en-US" altLang="en-US" sz="2000" dirty="0" smtClean="0">
                <a:solidFill>
                  <a:schemeClr val="tx1">
                    <a:lumMod val="75000"/>
                    <a:lumOff val="25000"/>
                  </a:schemeClr>
                </a:solidFill>
              </a:rPr>
              <a:t>- </a:t>
            </a:r>
            <a:r>
              <a:rPr lang="en-US" altLang="en-US" sz="2000" dirty="0">
                <a:solidFill>
                  <a:schemeClr val="tx1">
                    <a:lumMod val="75000"/>
                    <a:lumOff val="25000"/>
                  </a:schemeClr>
                </a:solidFill>
              </a:rPr>
              <a:t>Google Play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0150623_PPS5_Testi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87344" y="1667691"/>
            <a:ext cx="8128000" cy="4572000"/>
          </a:xfrm>
          <a:prstGeom prst="rect">
            <a:avLst/>
          </a:prstGeom>
        </p:spPr>
      </p:pic>
      <p:sp>
        <p:nvSpPr>
          <p:cNvPr id="4" name="TextBox 3"/>
          <p:cNvSpPr txBox="1"/>
          <p:nvPr/>
        </p:nvSpPr>
        <p:spPr>
          <a:xfrm>
            <a:off x="2612414" y="457200"/>
            <a:ext cx="4245586" cy="646331"/>
          </a:xfrm>
          <a:prstGeom prst="rect">
            <a:avLst/>
          </a:prstGeom>
          <a:noFill/>
        </p:spPr>
        <p:txBody>
          <a:bodyPr wrap="none" rtlCol="0">
            <a:spAutoFit/>
          </a:bodyPr>
          <a:lstStyle/>
          <a:p>
            <a:r>
              <a:rPr lang="en-US" sz="3600" b="1" i="1" dirty="0" smtClean="0">
                <a:solidFill>
                  <a:schemeClr val="tx1">
                    <a:lumMod val="75000"/>
                    <a:lumOff val="25000"/>
                  </a:schemeClr>
                </a:solidFill>
              </a:rPr>
              <a:t>Linguistic Testing </a:t>
            </a:r>
            <a:endParaRPr lang="en-US" sz="3600" b="1" i="1" dirty="0">
              <a:solidFill>
                <a:schemeClr val="tx1">
                  <a:lumMod val="75000"/>
                  <a:lumOff val="25000"/>
                </a:scheme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6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E09DFE-E35C-4D6B-8FDE-2B0B87797FDA}" type="slidenum">
              <a:rPr lang="en-US" altLang="en-US" smtClean="0"/>
              <a:pPr>
                <a:defRPr/>
              </a:pPr>
              <a:t>16</a:t>
            </a:fld>
            <a:endParaRPr lang="en-US" altLang="en-US"/>
          </a:p>
        </p:txBody>
      </p:sp>
      <p:sp>
        <p:nvSpPr>
          <p:cNvPr id="4" name="TextBox 3"/>
          <p:cNvSpPr txBox="1"/>
          <p:nvPr/>
        </p:nvSpPr>
        <p:spPr>
          <a:xfrm>
            <a:off x="1447800" y="5212140"/>
            <a:ext cx="6781800" cy="1446550"/>
          </a:xfrm>
          <a:prstGeom prst="rect">
            <a:avLst/>
          </a:prstGeom>
          <a:noFill/>
        </p:spPr>
        <p:txBody>
          <a:bodyPr wrap="square" rtlCol="0">
            <a:spAutoFit/>
          </a:bodyPr>
          <a:lstStyle/>
          <a:p>
            <a:pPr marL="342900" indent="-342900">
              <a:buFont typeface="Arial" panose="020B0604020202020204" pitchFamily="34" charset="0"/>
              <a:buChar char="•"/>
            </a:pPr>
            <a:r>
              <a:rPr lang="en-US" sz="2200" dirty="0" smtClean="0">
                <a:solidFill>
                  <a:schemeClr val="tx1">
                    <a:lumMod val="75000"/>
                    <a:lumOff val="25000"/>
                  </a:schemeClr>
                </a:solidFill>
              </a:rPr>
              <a:t>1</a:t>
            </a:r>
            <a:r>
              <a:rPr lang="en-US" sz="2200" baseline="30000" dirty="0" smtClean="0">
                <a:solidFill>
                  <a:schemeClr val="tx1">
                    <a:lumMod val="75000"/>
                    <a:lumOff val="25000"/>
                  </a:schemeClr>
                </a:solidFill>
              </a:rPr>
              <a:t>st</a:t>
            </a:r>
            <a:r>
              <a:rPr lang="en-US" sz="2200" dirty="0" smtClean="0">
                <a:solidFill>
                  <a:schemeClr val="tx1">
                    <a:lumMod val="75000"/>
                    <a:lumOff val="25000"/>
                  </a:schemeClr>
                </a:solidFill>
              </a:rPr>
              <a:t> DLPT5 deployed: Dec 2005</a:t>
            </a:r>
          </a:p>
          <a:p>
            <a:pPr marL="342900" indent="-342900">
              <a:buFont typeface="Arial" panose="020B0604020202020204" pitchFamily="34" charset="0"/>
              <a:buChar char="•"/>
            </a:pPr>
            <a:r>
              <a:rPr lang="en-US" sz="2200" dirty="0" smtClean="0">
                <a:solidFill>
                  <a:schemeClr val="tx1">
                    <a:lumMod val="75000"/>
                    <a:lumOff val="25000"/>
                  </a:schemeClr>
                </a:solidFill>
              </a:rPr>
              <a:t>DLPT examinees per year = ~ 62,000</a:t>
            </a:r>
          </a:p>
          <a:p>
            <a:pPr marL="342900" indent="-342900">
              <a:buFont typeface="Arial" panose="020B0604020202020204" pitchFamily="34" charset="0"/>
              <a:buChar char="•"/>
            </a:pPr>
            <a:r>
              <a:rPr lang="en-US" sz="2200" dirty="0" smtClean="0">
                <a:solidFill>
                  <a:schemeClr val="tx1">
                    <a:lumMod val="75000"/>
                    <a:lumOff val="25000"/>
                  </a:schemeClr>
                </a:solidFill>
              </a:rPr>
              <a:t>OPI examinees per year = ~ 15,000</a:t>
            </a:r>
          </a:p>
          <a:p>
            <a:pPr marL="342900" indent="-342900">
              <a:buFont typeface="Arial" panose="020B0604020202020204" pitchFamily="34" charset="0"/>
              <a:buChar char="•"/>
            </a:pPr>
            <a:r>
              <a:rPr lang="en-US" sz="2200" dirty="0" smtClean="0">
                <a:solidFill>
                  <a:schemeClr val="tx1">
                    <a:lumMod val="75000"/>
                    <a:lumOff val="25000"/>
                  </a:schemeClr>
                </a:solidFill>
              </a:rPr>
              <a:t>Languages tested = 120 (60 DLPT/ 60 OPI) </a:t>
            </a:r>
            <a:endParaRPr lang="en-US" sz="2200" dirty="0">
              <a:solidFill>
                <a:schemeClr val="tx1">
                  <a:lumMod val="75000"/>
                  <a:lumOff val="25000"/>
                </a:schemeClr>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200" y="1865330"/>
            <a:ext cx="4648200" cy="310392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TextBox 5"/>
          <p:cNvSpPr txBox="1"/>
          <p:nvPr/>
        </p:nvSpPr>
        <p:spPr>
          <a:xfrm>
            <a:off x="2612414" y="457200"/>
            <a:ext cx="4245586" cy="646331"/>
          </a:xfrm>
          <a:prstGeom prst="rect">
            <a:avLst/>
          </a:prstGeom>
          <a:noFill/>
        </p:spPr>
        <p:txBody>
          <a:bodyPr wrap="none" rtlCol="0">
            <a:spAutoFit/>
          </a:bodyPr>
          <a:lstStyle/>
          <a:p>
            <a:r>
              <a:rPr lang="en-US" sz="3600" b="1" i="1" dirty="0" smtClean="0">
                <a:solidFill>
                  <a:schemeClr val="tx1">
                    <a:lumMod val="75000"/>
                    <a:lumOff val="25000"/>
                  </a:schemeClr>
                </a:solidFill>
              </a:rPr>
              <a:t>Linguistic Testing </a:t>
            </a:r>
            <a:endParaRPr lang="en-US" sz="3600" b="1" i="1" dirty="0">
              <a:solidFill>
                <a:schemeClr val="tx1">
                  <a:lumMod val="75000"/>
                  <a:lumOff val="25000"/>
                </a:schemeClr>
              </a:solidFill>
            </a:endParaRPr>
          </a:p>
        </p:txBody>
      </p:sp>
    </p:spTree>
    <p:extLst>
      <p:ext uri="{BB962C8B-B14F-4D97-AF65-F5344CB8AC3E}">
        <p14:creationId xmlns:p14="http://schemas.microsoft.com/office/powerpoint/2010/main" val="31460190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ontent Placeholder 2"/>
          <p:cNvSpPr>
            <a:spLocks noGrp="1"/>
          </p:cNvSpPr>
          <p:nvPr>
            <p:ph idx="1"/>
          </p:nvPr>
        </p:nvSpPr>
        <p:spPr>
          <a:xfrm>
            <a:off x="0" y="1905000"/>
            <a:ext cx="8915400" cy="4373563"/>
          </a:xfrm>
        </p:spPr>
        <p:txBody>
          <a:bodyPr/>
          <a:lstStyle/>
          <a:p>
            <a:pPr algn="just" eaLnBrk="1" hangingPunct="1">
              <a:lnSpc>
                <a:spcPct val="150000"/>
              </a:lnSpc>
              <a:buNone/>
            </a:pPr>
            <a:r>
              <a:rPr lang="en-US" dirty="0" smtClean="0">
                <a:latin typeface="Arial" pitchFamily="34" charset="0"/>
              </a:rPr>
              <a:t>	</a:t>
            </a:r>
            <a:r>
              <a:rPr lang="en-US" b="1" dirty="0" smtClean="0">
                <a:latin typeface="Arial" pitchFamily="34" charset="0"/>
              </a:rPr>
              <a:t>Develop</a:t>
            </a:r>
            <a:r>
              <a:rPr lang="en-US" dirty="0" smtClean="0">
                <a:latin typeface="Arial" pitchFamily="34" charset="0"/>
              </a:rPr>
              <a:t>, </a:t>
            </a:r>
            <a:r>
              <a:rPr lang="en-US" b="1" dirty="0" smtClean="0">
                <a:latin typeface="Arial" pitchFamily="34" charset="0"/>
              </a:rPr>
              <a:t>validate</a:t>
            </a:r>
            <a:r>
              <a:rPr lang="en-US" dirty="0" smtClean="0">
                <a:latin typeface="Arial" pitchFamily="34" charset="0"/>
              </a:rPr>
              <a:t>, </a:t>
            </a:r>
            <a:r>
              <a:rPr lang="en-US" b="1" dirty="0" smtClean="0">
                <a:latin typeface="Arial" pitchFamily="34" charset="0"/>
              </a:rPr>
              <a:t>administer</a:t>
            </a:r>
            <a:r>
              <a:rPr lang="en-US" dirty="0" smtClean="0">
                <a:latin typeface="Arial" pitchFamily="34" charset="0"/>
              </a:rPr>
              <a:t>, </a:t>
            </a:r>
            <a:r>
              <a:rPr lang="en-US" b="1" dirty="0" smtClean="0">
                <a:latin typeface="Arial" pitchFamily="34" charset="0"/>
              </a:rPr>
              <a:t>sustain</a:t>
            </a:r>
            <a:r>
              <a:rPr lang="en-US" dirty="0" smtClean="0">
                <a:latin typeface="Arial" pitchFamily="34" charset="0"/>
              </a:rPr>
              <a:t>, and </a:t>
            </a:r>
            <a:r>
              <a:rPr lang="en-US" b="1" dirty="0" smtClean="0">
                <a:latin typeface="Arial" pitchFamily="34" charset="0"/>
              </a:rPr>
              <a:t>assess results </a:t>
            </a:r>
            <a:r>
              <a:rPr lang="en-US" dirty="0" smtClean="0">
                <a:latin typeface="Arial" pitchFamily="34" charset="0"/>
              </a:rPr>
              <a:t>of </a:t>
            </a:r>
            <a:r>
              <a:rPr lang="en-US" b="1" dirty="0" smtClean="0">
                <a:latin typeface="Arial" pitchFamily="34" charset="0"/>
              </a:rPr>
              <a:t>standardized</a:t>
            </a:r>
            <a:r>
              <a:rPr lang="en-US" dirty="0" smtClean="0">
                <a:latin typeface="Arial" pitchFamily="34" charset="0"/>
              </a:rPr>
              <a:t> </a:t>
            </a:r>
            <a:r>
              <a:rPr lang="en-US" b="1" dirty="0" smtClean="0">
                <a:latin typeface="Arial" pitchFamily="34" charset="0"/>
              </a:rPr>
              <a:t>language proficiency tests; educate </a:t>
            </a:r>
            <a:r>
              <a:rPr lang="en-US" dirty="0" smtClean="0">
                <a:latin typeface="Arial" pitchFamily="34" charset="0"/>
              </a:rPr>
              <a:t>on </a:t>
            </a:r>
            <a:r>
              <a:rPr lang="en-US" b="1" dirty="0" smtClean="0">
                <a:latin typeface="Arial" pitchFamily="34" charset="0"/>
              </a:rPr>
              <a:t>standards</a:t>
            </a:r>
            <a:r>
              <a:rPr lang="en-US" dirty="0" smtClean="0">
                <a:latin typeface="Arial" pitchFamily="34" charset="0"/>
              </a:rPr>
              <a:t> and </a:t>
            </a:r>
            <a:r>
              <a:rPr lang="en-US" b="1" dirty="0" smtClean="0">
                <a:latin typeface="Arial" pitchFamily="34" charset="0"/>
              </a:rPr>
              <a:t>evaluate</a:t>
            </a:r>
            <a:r>
              <a:rPr lang="en-US" dirty="0" smtClean="0">
                <a:latin typeface="Arial" pitchFamily="34" charset="0"/>
              </a:rPr>
              <a:t> student </a:t>
            </a:r>
            <a:r>
              <a:rPr lang="en-US" b="1" dirty="0" smtClean="0">
                <a:latin typeface="Arial" pitchFamily="34" charset="0"/>
              </a:rPr>
              <a:t>feedback</a:t>
            </a:r>
            <a:r>
              <a:rPr lang="en-US" dirty="0" smtClean="0">
                <a:latin typeface="Arial" pitchFamily="34" charset="0"/>
              </a:rPr>
              <a:t>, all</a:t>
            </a:r>
            <a:r>
              <a:rPr lang="en-US" b="1" dirty="0" smtClean="0">
                <a:latin typeface="Arial" pitchFamily="34" charset="0"/>
              </a:rPr>
              <a:t> </a:t>
            </a:r>
            <a:r>
              <a:rPr lang="en-US" dirty="0" smtClean="0">
                <a:latin typeface="Arial" pitchFamily="34" charset="0"/>
              </a:rPr>
              <a:t>in support of the Defense Foreign Language Program.</a:t>
            </a:r>
          </a:p>
        </p:txBody>
      </p:sp>
      <p:sp>
        <p:nvSpPr>
          <p:cNvPr id="14339" name="Title Placeholder 1"/>
          <p:cNvSpPr>
            <a:spLocks noGrp="1"/>
          </p:cNvSpPr>
          <p:nvPr>
            <p:ph type="title"/>
          </p:nvPr>
        </p:nvSpPr>
        <p:spPr>
          <a:xfrm>
            <a:off x="1143000" y="274638"/>
            <a:ext cx="7467600" cy="1143000"/>
          </a:xfrm>
        </p:spPr>
        <p:txBody>
          <a:bodyPr/>
          <a:lstStyle/>
          <a:p>
            <a:r>
              <a:rPr lang="en-US" dirty="0" smtClean="0"/>
              <a:t>Language Proficiency</a:t>
            </a:r>
            <a:br>
              <a:rPr lang="en-US" dirty="0" smtClean="0"/>
            </a:br>
            <a:r>
              <a:rPr lang="en-US" dirty="0" smtClean="0"/>
              <a:t>Assessment Division (LPAD)</a:t>
            </a:r>
            <a:endParaRPr lang="en-US" sz="1100" dirty="0" smtClean="0">
              <a:ea typeface="ＭＳ Ｐゴシック" pitchFamily="34" charset="-128"/>
            </a:endParaRPr>
          </a:p>
        </p:txBody>
      </p:sp>
      <p:sp>
        <p:nvSpPr>
          <p:cNvPr id="5" name="Slide Number Placeholder 4"/>
          <p:cNvSpPr>
            <a:spLocks noGrp="1"/>
          </p:cNvSpPr>
          <p:nvPr>
            <p:ph type="sldNum" sz="quarter" idx="12"/>
          </p:nvPr>
        </p:nvSpPr>
        <p:spPr/>
        <p:txBody>
          <a:bodyPr/>
          <a:lstStyle/>
          <a:p>
            <a:fld id="{5F19D263-1941-4BE7-97B8-238E1BE78AA3}" type="slidenum">
              <a:rPr lang="en-US" smtClean="0"/>
              <a:pPr/>
              <a:t>17</a:t>
            </a:fld>
            <a:endParaRPr lang="en-US"/>
          </a:p>
        </p:txBody>
      </p:sp>
    </p:spTree>
    <p:extLst>
      <p:ext uri="{BB962C8B-B14F-4D97-AF65-F5344CB8AC3E}">
        <p14:creationId xmlns:p14="http://schemas.microsoft.com/office/powerpoint/2010/main" val="9707580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DLPT5 Overview</a:t>
            </a:r>
            <a:endParaRPr lang="en-US" dirty="0"/>
          </a:p>
        </p:txBody>
      </p:sp>
      <p:sp>
        <p:nvSpPr>
          <p:cNvPr id="3" name="Content Placeholder 2"/>
          <p:cNvSpPr>
            <a:spLocks noGrp="1"/>
          </p:cNvSpPr>
          <p:nvPr>
            <p:ph idx="1"/>
          </p:nvPr>
        </p:nvSpPr>
        <p:spPr>
          <a:xfrm>
            <a:off x="457200" y="1600200"/>
            <a:ext cx="8229600" cy="5181600"/>
          </a:xfrm>
        </p:spPr>
        <p:txBody>
          <a:bodyPr/>
          <a:lstStyle/>
          <a:p>
            <a:r>
              <a:rPr lang="en-US" dirty="0" smtClean="0">
                <a:latin typeface="Arial" panose="020B0604020202020204" pitchFamily="34" charset="0"/>
                <a:cs typeface="Arial" panose="020B0604020202020204" pitchFamily="34" charset="0"/>
              </a:rPr>
              <a:t>Criterion referenced (ILR) 5</a:t>
            </a:r>
            <a:r>
              <a:rPr lang="en-US" baseline="30000" dirty="0" smtClean="0">
                <a:latin typeface="Arial" panose="020B0604020202020204" pitchFamily="34" charset="0"/>
                <a:cs typeface="Arial" panose="020B0604020202020204" pitchFamily="34" charset="0"/>
              </a:rPr>
              <a:t>th</a:t>
            </a:r>
            <a:r>
              <a:rPr lang="en-US" dirty="0" smtClean="0">
                <a:latin typeface="Arial" panose="020B0604020202020204" pitchFamily="34" charset="0"/>
                <a:cs typeface="Arial" panose="020B0604020202020204" pitchFamily="34" charset="0"/>
              </a:rPr>
              <a:t> generation of the Defense Language Proficiency Tests.</a:t>
            </a:r>
          </a:p>
          <a:p>
            <a:r>
              <a:rPr lang="en-US" dirty="0" smtClean="0">
                <a:latin typeface="Arial" panose="020B0604020202020204" pitchFamily="34" charset="0"/>
                <a:cs typeface="Arial" panose="020B0604020202020204" pitchFamily="34" charset="0"/>
              </a:rPr>
              <a:t>First test deployed in DEC 2005.</a:t>
            </a:r>
          </a:p>
          <a:p>
            <a:r>
              <a:rPr lang="en-US" dirty="0" smtClean="0">
                <a:latin typeface="Arial" panose="020B0604020202020204" pitchFamily="34" charset="0"/>
                <a:cs typeface="Arial" panose="020B0604020202020204" pitchFamily="34" charset="0"/>
              </a:rPr>
              <a:t>2 formats (2 linear forms per skill): </a:t>
            </a:r>
          </a:p>
          <a:p>
            <a:pPr lvl="1"/>
            <a:r>
              <a:rPr lang="en-US" sz="2400" dirty="0" smtClean="0">
                <a:latin typeface="Arial" panose="020B0604020202020204" pitchFamily="34" charset="0"/>
                <a:cs typeface="Arial" panose="020B0604020202020204" pitchFamily="34" charset="0"/>
              </a:rPr>
              <a:t>Constructed response (CRT) (examinees &lt; 200/</a:t>
            </a:r>
            <a:r>
              <a:rPr lang="en-US" sz="2400" dirty="0" err="1" smtClean="0">
                <a:latin typeface="Arial" panose="020B0604020202020204" pitchFamily="34" charset="0"/>
                <a:cs typeface="Arial" panose="020B0604020202020204" pitchFamily="34" charset="0"/>
              </a:rPr>
              <a:t>yr</a:t>
            </a:r>
            <a:r>
              <a:rPr lang="en-US" sz="2400" dirty="0" smtClean="0">
                <a:latin typeface="Arial" panose="020B0604020202020204" pitchFamily="34" charset="0"/>
                <a:cs typeface="Arial" panose="020B0604020202020204" pitchFamily="34" charset="0"/>
              </a:rPr>
              <a:t>).</a:t>
            </a:r>
          </a:p>
          <a:p>
            <a:pPr lvl="1"/>
            <a:r>
              <a:rPr lang="en-US" sz="2400" dirty="0" smtClean="0">
                <a:latin typeface="Arial" panose="020B0604020202020204" pitchFamily="34" charset="0"/>
                <a:cs typeface="Arial" panose="020B0604020202020204" pitchFamily="34" charset="0"/>
              </a:rPr>
              <a:t>Multiple choice (MCT) (examinees &gt;= 200/</a:t>
            </a:r>
            <a:r>
              <a:rPr lang="en-US" sz="2400" dirty="0" err="1" smtClean="0">
                <a:latin typeface="Arial" panose="020B0604020202020204" pitchFamily="34" charset="0"/>
                <a:cs typeface="Arial" panose="020B0604020202020204" pitchFamily="34" charset="0"/>
              </a:rPr>
              <a:t>yr</a:t>
            </a:r>
            <a:r>
              <a:rPr lang="en-US" sz="2400" dirty="0" smtClean="0">
                <a:latin typeface="Arial" panose="020B0604020202020204" pitchFamily="34" charset="0"/>
                <a:cs typeface="Arial" panose="020B0604020202020204" pitchFamily="34" charset="0"/>
              </a:rPr>
              <a:t>)</a:t>
            </a:r>
          </a:p>
          <a:p>
            <a:r>
              <a:rPr lang="en-US" dirty="0" smtClean="0">
                <a:latin typeface="Arial" panose="020B0604020202020204" pitchFamily="34" charset="0"/>
                <a:cs typeface="Arial" panose="020B0604020202020204" pitchFamily="34" charset="0"/>
              </a:rPr>
              <a:t>Scores reported:</a:t>
            </a:r>
          </a:p>
          <a:p>
            <a:pPr lvl="1"/>
            <a:r>
              <a:rPr lang="en-US" sz="2400" dirty="0" smtClean="0">
                <a:latin typeface="Arial" panose="020B0604020202020204" pitchFamily="34" charset="0"/>
                <a:cs typeface="Arial" panose="020B0604020202020204" pitchFamily="34" charset="0"/>
              </a:rPr>
              <a:t>Lower range (LR): ILR 0+ to 3 </a:t>
            </a:r>
          </a:p>
          <a:p>
            <a:pPr lvl="1"/>
            <a:r>
              <a:rPr lang="en-US" sz="2400" dirty="0" smtClean="0">
                <a:latin typeface="Arial" panose="020B0604020202020204" pitchFamily="34" charset="0"/>
                <a:cs typeface="Arial" panose="020B0604020202020204" pitchFamily="34" charset="0"/>
              </a:rPr>
              <a:t>Very low range (VLR): ILR 0+ to 1+ </a:t>
            </a:r>
          </a:p>
          <a:p>
            <a:pPr lvl="1"/>
            <a:r>
              <a:rPr lang="en-US" sz="2400" dirty="0" smtClean="0">
                <a:latin typeface="Arial" panose="020B0604020202020204" pitchFamily="34" charset="0"/>
                <a:cs typeface="Arial" panose="020B0604020202020204" pitchFamily="34" charset="0"/>
              </a:rPr>
              <a:t>Upper range (UR): ILR 3+ to 4</a:t>
            </a:r>
          </a:p>
        </p:txBody>
      </p:sp>
      <p:sp>
        <p:nvSpPr>
          <p:cNvPr id="4" name="Slide Number Placeholder 3"/>
          <p:cNvSpPr>
            <a:spLocks noGrp="1"/>
          </p:cNvSpPr>
          <p:nvPr>
            <p:ph type="sldNum" sz="quarter" idx="12"/>
          </p:nvPr>
        </p:nvSpPr>
        <p:spPr/>
        <p:txBody>
          <a:bodyPr/>
          <a:lstStyle/>
          <a:p>
            <a:fld id="{B0C91EF7-D802-47D4-8AA8-6681FDC1D5BF}" type="slidenum">
              <a:rPr lang="en-US" smtClean="0"/>
              <a:pPr/>
              <a:t>18</a:t>
            </a:fld>
            <a:endParaRPr lang="en-US"/>
          </a:p>
        </p:txBody>
      </p:sp>
    </p:spTree>
    <p:extLst>
      <p:ext uri="{BB962C8B-B14F-4D97-AF65-F5344CB8AC3E}">
        <p14:creationId xmlns:p14="http://schemas.microsoft.com/office/powerpoint/2010/main" val="3988651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 Production</a:t>
            </a:r>
            <a:endParaRPr lang="en-US" dirty="0"/>
          </a:p>
        </p:txBody>
      </p:sp>
      <p:sp>
        <p:nvSpPr>
          <p:cNvPr id="3" name="Content Placeholder 2"/>
          <p:cNvSpPr>
            <a:spLocks noGrp="1"/>
          </p:cNvSpPr>
          <p:nvPr>
            <p:ph idx="1"/>
          </p:nvPr>
        </p:nvSpPr>
        <p:spPr>
          <a:xfrm>
            <a:off x="228600" y="1752600"/>
            <a:ext cx="8686800" cy="4603750"/>
          </a:xfrm>
        </p:spPr>
        <p:txBody>
          <a:bodyPr/>
          <a:lstStyle/>
          <a:p>
            <a:r>
              <a:rPr lang="en-US" sz="2800" dirty="0" smtClean="0">
                <a:latin typeface="Arial" panose="020B0604020202020204" pitchFamily="34" charset="0"/>
                <a:cs typeface="Arial" panose="020B0604020202020204" pitchFamily="34" charset="0"/>
              </a:rPr>
              <a:t>Test platforms: </a:t>
            </a:r>
          </a:p>
          <a:p>
            <a:pPr lvl="1"/>
            <a:r>
              <a:rPr lang="en-US" sz="2400" dirty="0" smtClean="0">
                <a:latin typeface="Arial" panose="020B0604020202020204" pitchFamily="34" charset="0"/>
                <a:cs typeface="Arial" panose="020B0604020202020204" pitchFamily="34" charset="0"/>
              </a:rPr>
              <a:t>Multiple Choice (MCT) – high volume (&gt;200/</a:t>
            </a:r>
            <a:r>
              <a:rPr lang="en-US" sz="2400" dirty="0" err="1" smtClean="0">
                <a:latin typeface="Arial" panose="020B0604020202020204" pitchFamily="34" charset="0"/>
                <a:cs typeface="Arial" panose="020B0604020202020204" pitchFamily="34" charset="0"/>
              </a:rPr>
              <a:t>yr</a:t>
            </a:r>
            <a:r>
              <a:rPr lang="en-US" sz="2400" dirty="0" smtClean="0">
                <a:latin typeface="Arial" panose="020B0604020202020204" pitchFamily="34" charset="0"/>
                <a:cs typeface="Arial" panose="020B0604020202020204" pitchFamily="34" charset="0"/>
              </a:rPr>
              <a:t>).</a:t>
            </a:r>
          </a:p>
          <a:p>
            <a:pPr lvl="1"/>
            <a:r>
              <a:rPr lang="en-US" sz="2400" dirty="0" smtClean="0">
                <a:latin typeface="Arial" panose="020B0604020202020204" pitchFamily="34" charset="0"/>
                <a:cs typeface="Arial" panose="020B0604020202020204" pitchFamily="34" charset="0"/>
              </a:rPr>
              <a:t>Constructed Response (CRT) – low volume.</a:t>
            </a:r>
          </a:p>
          <a:p>
            <a:r>
              <a:rPr lang="en-US" sz="2800" dirty="0" smtClean="0">
                <a:latin typeface="Arial" panose="020B0604020202020204" pitchFamily="34" charset="0"/>
                <a:cs typeface="Arial" panose="020B0604020202020204" pitchFamily="34" charset="0"/>
              </a:rPr>
              <a:t>Standard development latency: ~30 months.</a:t>
            </a:r>
          </a:p>
          <a:p>
            <a:r>
              <a:rPr lang="en-US" sz="2800" dirty="0" smtClean="0">
                <a:latin typeface="Arial" panose="020B0604020202020204" pitchFamily="34" charset="0"/>
                <a:cs typeface="Arial" panose="020B0604020202020204" pitchFamily="34" charset="0"/>
              </a:rPr>
              <a:t>Standard development cost (Listening + Reading): ~$1.25M</a:t>
            </a:r>
            <a:r>
              <a:rPr lang="en-US" sz="2800" dirty="0" smtClean="0">
                <a:latin typeface="Arial" panose="020B0604020202020204" pitchFamily="34" charset="0"/>
                <a:cs typeface="Arial" panose="020B0604020202020204" pitchFamily="34" charset="0"/>
              </a:rPr>
              <a:t>.</a:t>
            </a:r>
            <a:endParaRPr lang="en-US" sz="280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5F19D263-1941-4BE7-97B8-238E1BE78AA3}" type="slidenum">
              <a:rPr lang="en-US" smtClean="0"/>
              <a:pPr/>
              <a:t>19</a:t>
            </a:fld>
            <a:endParaRPr lang="en-US"/>
          </a:p>
        </p:txBody>
      </p:sp>
    </p:spTree>
    <p:extLst>
      <p:ext uri="{BB962C8B-B14F-4D97-AF65-F5344CB8AC3E}">
        <p14:creationId xmlns:p14="http://schemas.microsoft.com/office/powerpoint/2010/main" val="7435226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DLIFLC</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5345" y="1349690"/>
            <a:ext cx="8513310" cy="5502695"/>
          </a:xfrm>
          <a:prstGeom prst="rect">
            <a:avLst/>
          </a:prstGeom>
        </p:spPr>
      </p:pic>
    </p:spTree>
    <p:extLst>
      <p:ext uri="{BB962C8B-B14F-4D97-AF65-F5344CB8AC3E}">
        <p14:creationId xmlns:p14="http://schemas.microsoft.com/office/powerpoint/2010/main" val="29057396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OPI Overview</a:t>
            </a:r>
            <a:endParaRPr lang="en-US" dirty="0"/>
          </a:p>
        </p:txBody>
      </p:sp>
      <p:sp>
        <p:nvSpPr>
          <p:cNvPr id="3" name="Content Placeholder 2"/>
          <p:cNvSpPr>
            <a:spLocks noGrp="1"/>
          </p:cNvSpPr>
          <p:nvPr>
            <p:ph idx="1"/>
          </p:nvPr>
        </p:nvSpPr>
        <p:spPr>
          <a:xfrm>
            <a:off x="457200" y="1676400"/>
            <a:ext cx="8458200" cy="5105400"/>
          </a:xfrm>
        </p:spPr>
        <p:txBody>
          <a:bodyPr/>
          <a:lstStyle/>
          <a:p>
            <a:r>
              <a:rPr lang="en-US" dirty="0">
                <a:latin typeface="Arial" panose="020B0604020202020204" pitchFamily="34" charset="0"/>
                <a:cs typeface="Arial" panose="020B0604020202020204" pitchFamily="34" charset="0"/>
              </a:rPr>
              <a:t>Languages tested = </a:t>
            </a:r>
            <a:r>
              <a:rPr lang="en-US" dirty="0" smtClean="0">
                <a:latin typeface="Arial" panose="020B0604020202020204" pitchFamily="34" charset="0"/>
                <a:cs typeface="Arial" panose="020B0604020202020204" pitchFamily="34" charset="0"/>
              </a:rPr>
              <a:t>107 (54 have no DLPT)</a:t>
            </a:r>
          </a:p>
          <a:p>
            <a:r>
              <a:rPr lang="en-US" dirty="0" smtClean="0">
                <a:latin typeface="Arial" panose="020B0604020202020204" pitchFamily="34" charset="0"/>
                <a:cs typeface="Arial" panose="020B0604020202020204" pitchFamily="34" charset="0"/>
              </a:rPr>
              <a:t>Volume delivered </a:t>
            </a:r>
            <a:r>
              <a:rPr lang="en-US" dirty="0">
                <a:latin typeface="Arial" panose="020B0604020202020204" pitchFamily="34" charset="0"/>
                <a:cs typeface="Arial" panose="020B0604020202020204" pitchFamily="34" charset="0"/>
              </a:rPr>
              <a:t>in CY15 =  </a:t>
            </a:r>
            <a:r>
              <a:rPr lang="en-US" dirty="0" smtClean="0">
                <a:latin typeface="Arial" panose="020B0604020202020204" pitchFamily="34" charset="0"/>
                <a:cs typeface="Arial" panose="020B0604020202020204" pitchFamily="34" charset="0"/>
              </a:rPr>
              <a:t>17,226</a:t>
            </a:r>
          </a:p>
          <a:p>
            <a:r>
              <a:rPr lang="en-US" dirty="0" smtClean="0">
                <a:latin typeface="Arial" panose="020B0604020202020204" pitchFamily="34" charset="0"/>
                <a:cs typeface="Arial" panose="020B0604020202020204" pitchFamily="34" charset="0"/>
              </a:rPr>
              <a:t>Volume distribution: 20% DLI; 80% contract</a:t>
            </a:r>
          </a:p>
          <a:p>
            <a:r>
              <a:rPr lang="en-US" dirty="0" smtClean="0">
                <a:latin typeface="Arial" panose="020B0604020202020204" pitchFamily="34" charset="0"/>
                <a:cs typeface="Arial" panose="020B0604020202020204" pitchFamily="34" charset="0"/>
              </a:rPr>
              <a:t>DLI </a:t>
            </a:r>
            <a:r>
              <a:rPr lang="en-US" dirty="0" smtClean="0">
                <a:latin typeface="Arial" panose="020B0604020202020204" pitchFamily="34" charset="0"/>
                <a:cs typeface="Arial" panose="020B0604020202020204" pitchFamily="34" charset="0"/>
              </a:rPr>
              <a:t>test: </a:t>
            </a:r>
          </a:p>
          <a:p>
            <a:pPr lvl="1"/>
            <a:r>
              <a:rPr lang="en-US" dirty="0" smtClean="0">
                <a:latin typeface="Arial" panose="020B0604020202020204" pitchFamily="34" charset="0"/>
                <a:cs typeface="Arial" panose="020B0604020202020204" pitchFamily="34" charset="0"/>
              </a:rPr>
              <a:t>Faculty testers (collateral duty).</a:t>
            </a:r>
          </a:p>
          <a:p>
            <a:pPr lvl="1"/>
            <a:r>
              <a:rPr lang="en-US" dirty="0" smtClean="0">
                <a:latin typeface="Arial" panose="020B0604020202020204" pitchFamily="34" charset="0"/>
                <a:cs typeface="Arial" panose="020B0604020202020204" pitchFamily="34" charset="0"/>
              </a:rPr>
              <a:t>Face to face.</a:t>
            </a:r>
          </a:p>
          <a:p>
            <a:r>
              <a:rPr lang="en-US" dirty="0" smtClean="0">
                <a:latin typeface="Arial" panose="020B0604020202020204" pitchFamily="34" charset="0"/>
                <a:cs typeface="Arial" panose="020B0604020202020204" pitchFamily="34" charset="0"/>
              </a:rPr>
              <a:t>Contract:</a:t>
            </a:r>
          </a:p>
          <a:p>
            <a:pPr lvl="1"/>
            <a:r>
              <a:rPr lang="en-US" dirty="0" smtClean="0">
                <a:latin typeface="Arial" panose="020B0604020202020204" pitchFamily="34" charset="0"/>
                <a:cs typeface="Arial" panose="020B0604020202020204" pitchFamily="34" charset="0"/>
              </a:rPr>
              <a:t>Telephonic.</a:t>
            </a:r>
            <a:endParaRPr lang="en-US" dirty="0"/>
          </a:p>
          <a:p>
            <a:endParaRPr lang="en-US" dirty="0"/>
          </a:p>
        </p:txBody>
      </p:sp>
      <p:sp>
        <p:nvSpPr>
          <p:cNvPr id="4" name="Slide Number Placeholder 3"/>
          <p:cNvSpPr>
            <a:spLocks noGrp="1"/>
          </p:cNvSpPr>
          <p:nvPr>
            <p:ph type="sldNum" sz="quarter" idx="12"/>
          </p:nvPr>
        </p:nvSpPr>
        <p:spPr/>
        <p:txBody>
          <a:bodyPr/>
          <a:lstStyle/>
          <a:p>
            <a:fld id="{B0C91EF7-D802-47D4-8AA8-6681FDC1D5BF}" type="slidenum">
              <a:rPr lang="en-US" smtClean="0"/>
              <a:pPr/>
              <a:t>20</a:t>
            </a:fld>
            <a:endParaRPr lang="en-US"/>
          </a:p>
        </p:txBody>
      </p:sp>
    </p:spTree>
    <p:extLst>
      <p:ext uri="{BB962C8B-B14F-4D97-AF65-F5344CB8AC3E}">
        <p14:creationId xmlns:p14="http://schemas.microsoft.com/office/powerpoint/2010/main" val="31972919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a:t>
            </a:r>
            <a:endParaRPr lang="en-US" dirty="0"/>
          </a:p>
        </p:txBody>
      </p:sp>
      <p:sp>
        <p:nvSpPr>
          <p:cNvPr id="3" name="Content Placeholder 2"/>
          <p:cNvSpPr>
            <a:spLocks noGrp="1"/>
          </p:cNvSpPr>
          <p:nvPr>
            <p:ph idx="1"/>
          </p:nvPr>
        </p:nvSpPr>
        <p:spPr>
          <a:xfrm>
            <a:off x="457200" y="1676400"/>
            <a:ext cx="8458200" cy="5105400"/>
          </a:xfrm>
        </p:spPr>
        <p:txBody>
          <a:bodyPr/>
          <a:lstStyle/>
          <a:p>
            <a:r>
              <a:rPr lang="en-US" dirty="0" smtClean="0">
                <a:latin typeface="Arial" panose="020B0604020202020204" pitchFamily="34" charset="0"/>
                <a:cs typeface="Arial" panose="020B0604020202020204" pitchFamily="34" charset="0"/>
              </a:rPr>
              <a:t>Students</a:t>
            </a:r>
          </a:p>
          <a:p>
            <a:pPr lvl="1"/>
            <a:r>
              <a:rPr lang="en-US" dirty="0" smtClean="0">
                <a:latin typeface="Arial" panose="020B0604020202020204" pitchFamily="34" charset="0"/>
                <a:cs typeface="Arial" panose="020B0604020202020204" pitchFamily="34" charset="0"/>
              </a:rPr>
              <a:t>Motivation of undergraduate students</a:t>
            </a:r>
          </a:p>
          <a:p>
            <a:pPr lvl="1"/>
            <a:r>
              <a:rPr lang="en-US" dirty="0" smtClean="0">
                <a:latin typeface="Arial" panose="020B0604020202020204" pitchFamily="34" charset="0"/>
                <a:cs typeface="Arial" panose="020B0604020202020204" pitchFamily="34" charset="0"/>
              </a:rPr>
              <a:t>Intensity / length of program</a:t>
            </a:r>
          </a:p>
          <a:p>
            <a:r>
              <a:rPr lang="en-US" dirty="0" smtClean="0">
                <a:latin typeface="Arial" panose="020B0604020202020204" pitchFamily="34" charset="0"/>
                <a:cs typeface="Arial" panose="020B0604020202020204" pitchFamily="34" charset="0"/>
              </a:rPr>
              <a:t>Faculty</a:t>
            </a:r>
          </a:p>
          <a:p>
            <a:pPr lvl="1"/>
            <a:r>
              <a:rPr lang="en-US" dirty="0" smtClean="0">
                <a:latin typeface="Arial" panose="020B0604020202020204" pitchFamily="34" charset="0"/>
                <a:cs typeface="Arial" panose="020B0604020202020204" pitchFamily="34" charset="0"/>
              </a:rPr>
              <a:t>Recruiting &amp; Retention </a:t>
            </a:r>
          </a:p>
          <a:p>
            <a:pPr lvl="1"/>
            <a:r>
              <a:rPr lang="en-US" dirty="0" smtClean="0">
                <a:latin typeface="Arial" panose="020B0604020202020204" pitchFamily="34" charset="0"/>
                <a:cs typeface="Arial" panose="020B0604020202020204" pitchFamily="34" charset="0"/>
              </a:rPr>
              <a:t>Teaching to higher levels</a:t>
            </a:r>
          </a:p>
          <a:p>
            <a:r>
              <a:rPr lang="en-US" dirty="0" smtClean="0">
                <a:latin typeface="Arial" panose="020B0604020202020204" pitchFamily="34" charset="0"/>
                <a:cs typeface="Arial" panose="020B0604020202020204" pitchFamily="34" charset="0"/>
              </a:rPr>
              <a:t>Curriculum</a:t>
            </a:r>
          </a:p>
          <a:p>
            <a:pPr lvl="1"/>
            <a:r>
              <a:rPr lang="en-US" dirty="0" smtClean="0">
                <a:latin typeface="Arial" panose="020B0604020202020204" pitchFamily="34" charset="0"/>
                <a:cs typeface="Arial" panose="020B0604020202020204" pitchFamily="34" charset="0"/>
              </a:rPr>
              <a:t>Undergraduate curriculum for higher levels</a:t>
            </a:r>
          </a:p>
          <a:p>
            <a:pPr lvl="1"/>
            <a:r>
              <a:rPr lang="en-US" dirty="0" smtClean="0">
                <a:latin typeface="Arial" panose="020B0604020202020204" pitchFamily="34" charset="0"/>
                <a:cs typeface="Arial" panose="020B0604020202020204" pitchFamily="34" charset="0"/>
              </a:rPr>
              <a:t>Undergraduate graduation 2+/2+ by 2022</a:t>
            </a:r>
            <a:endParaRPr lang="en-US" dirty="0"/>
          </a:p>
          <a:p>
            <a:endParaRPr lang="en-US" dirty="0"/>
          </a:p>
        </p:txBody>
      </p:sp>
      <p:sp>
        <p:nvSpPr>
          <p:cNvPr id="4" name="Slide Number Placeholder 3"/>
          <p:cNvSpPr>
            <a:spLocks noGrp="1"/>
          </p:cNvSpPr>
          <p:nvPr>
            <p:ph type="sldNum" sz="quarter" idx="12"/>
          </p:nvPr>
        </p:nvSpPr>
        <p:spPr/>
        <p:txBody>
          <a:bodyPr/>
          <a:lstStyle/>
          <a:p>
            <a:fld id="{B0C91EF7-D802-47D4-8AA8-6681FDC1D5BF}" type="slidenum">
              <a:rPr lang="en-US" smtClean="0"/>
              <a:pPr/>
              <a:t>21</a:t>
            </a:fld>
            <a:endParaRPr lang="en-US"/>
          </a:p>
        </p:txBody>
      </p:sp>
    </p:spTree>
    <p:extLst>
      <p:ext uri="{BB962C8B-B14F-4D97-AF65-F5344CB8AC3E}">
        <p14:creationId xmlns:p14="http://schemas.microsoft.com/office/powerpoint/2010/main" val="36445941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Opportunities</a:t>
            </a:r>
            <a:endParaRPr lang="en-US" dirty="0"/>
          </a:p>
        </p:txBody>
      </p:sp>
      <p:sp>
        <p:nvSpPr>
          <p:cNvPr id="3" name="Content Placeholder 2"/>
          <p:cNvSpPr>
            <a:spLocks noGrp="1"/>
          </p:cNvSpPr>
          <p:nvPr>
            <p:ph idx="1"/>
          </p:nvPr>
        </p:nvSpPr>
        <p:spPr>
          <a:xfrm>
            <a:off x="457200" y="1676400"/>
            <a:ext cx="8458200" cy="5105400"/>
          </a:xfrm>
        </p:spPr>
        <p:txBody>
          <a:bodyPr/>
          <a:lstStyle/>
          <a:p>
            <a:r>
              <a:rPr lang="en-US" sz="2400" dirty="0" smtClean="0">
                <a:latin typeface="Arial" panose="020B0604020202020204" pitchFamily="34" charset="0"/>
                <a:cs typeface="Arial" panose="020B0604020202020204" pitchFamily="34" charset="0"/>
              </a:rPr>
              <a:t>Testing standardization DLPT (ILR) &amp; STANAG 6001</a:t>
            </a:r>
          </a:p>
          <a:p>
            <a:pPr lvl="1"/>
            <a:r>
              <a:rPr lang="en-US" sz="2000" dirty="0" smtClean="0">
                <a:latin typeface="Arial" panose="020B0604020202020204" pitchFamily="34" charset="0"/>
                <a:cs typeface="Arial" panose="020B0604020202020204" pitchFamily="34" charset="0"/>
              </a:rPr>
              <a:t>Norming and field testing</a:t>
            </a:r>
            <a:endParaRPr lang="en-US" sz="2000" dirty="0" smtClean="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Testing seminars</a:t>
            </a:r>
          </a:p>
          <a:p>
            <a:pPr lvl="1"/>
            <a:r>
              <a:rPr lang="en-US" sz="2000" dirty="0" smtClean="0">
                <a:latin typeface="Arial" panose="020B0604020202020204" pitchFamily="34" charset="0"/>
                <a:cs typeface="Arial" panose="020B0604020202020204" pitchFamily="34" charset="0"/>
              </a:rPr>
              <a:t>Participants &amp; facilitators</a:t>
            </a:r>
          </a:p>
          <a:p>
            <a:r>
              <a:rPr lang="en-US" sz="2400" dirty="0" smtClean="0">
                <a:latin typeface="Arial" panose="020B0604020202020204" pitchFamily="34" charset="0"/>
                <a:cs typeface="Arial" panose="020B0604020202020204" pitchFamily="34" charset="0"/>
              </a:rPr>
              <a:t>Online tools</a:t>
            </a:r>
          </a:p>
          <a:p>
            <a:pPr lvl="1"/>
            <a:r>
              <a:rPr lang="en-US" sz="2000" dirty="0" smtClean="0">
                <a:latin typeface="Arial" panose="020B0604020202020204" pitchFamily="34" charset="0"/>
                <a:cs typeface="Arial" panose="020B0604020202020204" pitchFamily="34" charset="0"/>
              </a:rPr>
              <a:t>dliflc.edu</a:t>
            </a:r>
          </a:p>
          <a:p>
            <a:r>
              <a:rPr lang="en-US" sz="2400" dirty="0" err="1" smtClean="0">
                <a:latin typeface="Arial" panose="020B0604020202020204" pitchFamily="34" charset="0"/>
                <a:cs typeface="Arial" panose="020B0604020202020204" pitchFamily="34" charset="0"/>
              </a:rPr>
              <a:t>SharP</a:t>
            </a:r>
            <a:endParaRPr lang="en-US" sz="2400" dirty="0" smtClean="0">
              <a:latin typeface="Arial" panose="020B0604020202020204" pitchFamily="34" charset="0"/>
              <a:cs typeface="Arial" panose="020B0604020202020204" pitchFamily="34" charset="0"/>
            </a:endParaRPr>
          </a:p>
          <a:p>
            <a:pPr lvl="1"/>
            <a:r>
              <a:rPr lang="en-US" sz="2000" dirty="0" smtClean="0">
                <a:latin typeface="Arial" panose="020B0604020202020204" pitchFamily="34" charset="0"/>
                <a:cs typeface="Arial" panose="020B0604020202020204" pitchFamily="34" charset="0"/>
              </a:rPr>
              <a:t>Shared curriculum</a:t>
            </a:r>
          </a:p>
          <a:p>
            <a:r>
              <a:rPr lang="en-US" sz="2400" dirty="0" smtClean="0">
                <a:latin typeface="Arial" panose="020B0604020202020204" pitchFamily="34" charset="0"/>
                <a:cs typeface="Arial" panose="020B0604020202020204" pitchFamily="34" charset="0"/>
              </a:rPr>
              <a:t>Teaching to higher levels</a:t>
            </a:r>
          </a:p>
          <a:p>
            <a:pPr lvl="1"/>
            <a:r>
              <a:rPr lang="en-US" sz="2000" dirty="0" smtClean="0">
                <a:latin typeface="Arial" panose="020B0604020202020204" pitchFamily="34" charset="0"/>
                <a:cs typeface="Arial" panose="020B0604020202020204" pitchFamily="34" charset="0"/>
              </a:rPr>
              <a:t>Academic Language Academies (ALA)</a:t>
            </a:r>
          </a:p>
          <a:p>
            <a:r>
              <a:rPr lang="en-US" sz="2400" dirty="0" smtClean="0">
                <a:latin typeface="Arial" panose="020B0604020202020204" pitchFamily="34" charset="0"/>
                <a:cs typeface="Arial" panose="020B0604020202020204" pitchFamily="34" charset="0"/>
              </a:rPr>
              <a:t>Bilateral Engagement</a:t>
            </a:r>
            <a:endParaRPr lang="en-US" sz="2800" dirty="0"/>
          </a:p>
          <a:p>
            <a:endParaRPr lang="en-US" sz="2400" dirty="0"/>
          </a:p>
        </p:txBody>
      </p:sp>
      <p:sp>
        <p:nvSpPr>
          <p:cNvPr id="4" name="Slide Number Placeholder 3"/>
          <p:cNvSpPr>
            <a:spLocks noGrp="1"/>
          </p:cNvSpPr>
          <p:nvPr>
            <p:ph type="sldNum" sz="quarter" idx="12"/>
          </p:nvPr>
        </p:nvSpPr>
        <p:spPr/>
        <p:txBody>
          <a:bodyPr/>
          <a:lstStyle/>
          <a:p>
            <a:fld id="{B0C91EF7-D802-47D4-8AA8-6681FDC1D5BF}" type="slidenum">
              <a:rPr lang="en-US" smtClean="0"/>
              <a:pPr/>
              <a:t>22</a:t>
            </a:fld>
            <a:endParaRPr lang="en-US" dirty="0"/>
          </a:p>
        </p:txBody>
      </p:sp>
    </p:spTree>
    <p:extLst>
      <p:ext uri="{BB962C8B-B14F-4D97-AF65-F5344CB8AC3E}">
        <p14:creationId xmlns:p14="http://schemas.microsoft.com/office/powerpoint/2010/main" val="23267984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33992"/>
            <a:ext cx="8382000" cy="707886"/>
          </a:xfrm>
          <a:prstGeom prst="rect">
            <a:avLst/>
          </a:prstGeom>
          <a:noFill/>
        </p:spPr>
        <p:txBody>
          <a:bodyPr wrap="square">
            <a:spAutoFit/>
          </a:bodyPr>
          <a:lstStyle/>
          <a:p>
            <a:pPr algn="ctr" eaLnBrk="1" hangingPunct="1">
              <a:defRPr/>
            </a:pPr>
            <a:r>
              <a:rPr lang="en-US" sz="4000" b="1" i="1" dirty="0" smtClean="0">
                <a:ln>
                  <a:solidFill>
                    <a:schemeClr val="bg1">
                      <a:lumMod val="85000"/>
                    </a:schemeClr>
                  </a:solidFill>
                </a:ln>
                <a:solidFill>
                  <a:schemeClr val="accent4">
                    <a:lumMod val="75000"/>
                  </a:schemeClr>
                </a:solidFill>
                <a:effectLst>
                  <a:outerShdw blurRad="38100" dist="38100" dir="2700000" algn="tl">
                    <a:schemeClr val="bg1">
                      <a:lumMod val="75000"/>
                      <a:alpha val="76000"/>
                    </a:schemeClr>
                  </a:outerShdw>
                </a:effectLst>
                <a:latin typeface="Arial" charset="0"/>
                <a:ea typeface="ＭＳ Ｐゴシック" pitchFamily="34" charset="-128"/>
                <a:cs typeface="Arial" charset="0"/>
              </a:rPr>
              <a:t>Questions?</a:t>
            </a:r>
          </a:p>
        </p:txBody>
      </p:sp>
      <p:sp>
        <p:nvSpPr>
          <p:cNvPr id="15363" name="TextBox 4"/>
          <p:cNvSpPr txBox="1">
            <a:spLocks noChangeArrowheads="1"/>
          </p:cNvSpPr>
          <p:nvPr/>
        </p:nvSpPr>
        <p:spPr bwMode="auto">
          <a:xfrm>
            <a:off x="457200" y="5029200"/>
            <a:ext cx="82296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343233"/>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343233"/>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343233"/>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9pPr>
          </a:lstStyle>
          <a:p>
            <a:pPr algn="ctr" eaLnBrk="1" hangingPunct="1">
              <a:spcBef>
                <a:spcPct val="0"/>
              </a:spcBef>
              <a:buFontTx/>
              <a:buNone/>
            </a:pPr>
            <a:endParaRPr lang="en-US" altLang="en-US" sz="2800" b="1" i="1" dirty="0">
              <a:ln>
                <a:solidFill>
                  <a:schemeClr val="bg1">
                    <a:lumMod val="85000"/>
                  </a:schemeClr>
                </a:solidFill>
              </a:ln>
              <a:solidFill>
                <a:schemeClr val="accent4">
                  <a:lumMod val="75000"/>
                </a:schemeClr>
              </a:solidFill>
              <a:effectLst>
                <a:outerShdw blurRad="38100" dist="38100" dir="2700000" algn="tl">
                  <a:schemeClr val="bg1">
                    <a:lumMod val="75000"/>
                    <a:alpha val="76000"/>
                  </a:schemeClr>
                </a:outerShdw>
              </a:effectLst>
              <a:latin typeface="Arial" charset="0"/>
              <a:ea typeface="ＭＳ Ｐゴシック" pitchFamily="34" charset="-128"/>
              <a:cs typeface="Arial" charset="0"/>
            </a:endParaRPr>
          </a:p>
          <a:p>
            <a:pPr algn="ctr" eaLnBrk="1" hangingPunct="1">
              <a:spcBef>
                <a:spcPct val="0"/>
              </a:spcBef>
              <a:buFontTx/>
              <a:buNone/>
            </a:pPr>
            <a:r>
              <a:rPr lang="en-US" altLang="en-US" sz="2800" b="1" i="1" dirty="0" smtClean="0">
                <a:ln>
                  <a:solidFill>
                    <a:schemeClr val="bg1">
                      <a:lumMod val="85000"/>
                    </a:schemeClr>
                  </a:solidFill>
                </a:ln>
                <a:solidFill>
                  <a:schemeClr val="accent4">
                    <a:lumMod val="75000"/>
                  </a:schemeClr>
                </a:solidFill>
                <a:effectLst>
                  <a:outerShdw blurRad="38100" dist="38100" dir="2700000" algn="tl">
                    <a:schemeClr val="bg1">
                      <a:lumMod val="75000"/>
                      <a:alpha val="76000"/>
                    </a:schemeClr>
                  </a:outerShdw>
                </a:effectLst>
                <a:latin typeface="Arial" charset="0"/>
                <a:ea typeface="ＭＳ Ｐゴシック" pitchFamily="34" charset="-128"/>
                <a:cs typeface="Arial" charset="0"/>
              </a:rPr>
              <a:t>Colonel Keith Logeman</a:t>
            </a:r>
            <a:br>
              <a:rPr lang="en-US" altLang="en-US" sz="2800" b="1" i="1" dirty="0" smtClean="0">
                <a:ln>
                  <a:solidFill>
                    <a:schemeClr val="bg1">
                      <a:lumMod val="85000"/>
                    </a:schemeClr>
                  </a:solidFill>
                </a:ln>
                <a:solidFill>
                  <a:schemeClr val="accent4">
                    <a:lumMod val="75000"/>
                  </a:schemeClr>
                </a:solidFill>
                <a:effectLst>
                  <a:outerShdw blurRad="38100" dist="38100" dir="2700000" algn="tl">
                    <a:schemeClr val="bg1">
                      <a:lumMod val="75000"/>
                      <a:alpha val="76000"/>
                    </a:schemeClr>
                  </a:outerShdw>
                </a:effectLst>
                <a:latin typeface="Arial" charset="0"/>
                <a:ea typeface="ＭＳ Ｐゴシック" pitchFamily="34" charset="-128"/>
                <a:cs typeface="Arial" charset="0"/>
              </a:rPr>
            </a:br>
            <a:r>
              <a:rPr lang="en-US" altLang="en-US" sz="2800" b="1" i="1" dirty="0" smtClean="0">
                <a:ln>
                  <a:solidFill>
                    <a:schemeClr val="bg1">
                      <a:lumMod val="85000"/>
                    </a:schemeClr>
                  </a:solidFill>
                </a:ln>
                <a:solidFill>
                  <a:schemeClr val="accent4">
                    <a:lumMod val="75000"/>
                  </a:schemeClr>
                </a:solidFill>
                <a:effectLst>
                  <a:outerShdw blurRad="38100" dist="38100" dir="2700000" algn="tl">
                    <a:schemeClr val="bg1">
                      <a:lumMod val="75000"/>
                      <a:alpha val="76000"/>
                    </a:schemeClr>
                  </a:outerShdw>
                </a:effectLst>
                <a:latin typeface="Arial" charset="0"/>
                <a:ea typeface="ＭＳ Ｐゴシック" pitchFamily="34" charset="-128"/>
                <a:cs typeface="Arial" charset="0"/>
              </a:rPr>
              <a:t>Assistant Commandant, DLIFLC</a:t>
            </a:r>
            <a:endParaRPr lang="en-US" altLang="en-US" sz="2800" i="1" dirty="0">
              <a:solidFill>
                <a:srgbClr val="604A7B"/>
              </a:solidFill>
            </a:endParaRPr>
          </a:p>
        </p:txBody>
      </p:sp>
    </p:spTree>
    <p:extLst>
      <p:ext uri="{BB962C8B-B14F-4D97-AF65-F5344CB8AC3E}">
        <p14:creationId xmlns:p14="http://schemas.microsoft.com/office/powerpoint/2010/main" val="36227028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a:xfrm>
            <a:off x="457200" y="1676400"/>
            <a:ext cx="8458200" cy="5105400"/>
          </a:xfrm>
        </p:spPr>
        <p:txBody>
          <a:bodyPr/>
          <a:lstStyle/>
          <a:p>
            <a:r>
              <a:rPr lang="en-US" sz="2800" dirty="0" smtClean="0">
                <a:latin typeface="Arial" panose="020B0604020202020204" pitchFamily="34" charset="0"/>
                <a:cs typeface="Arial" panose="020B0604020202020204" pitchFamily="34" charset="0"/>
              </a:rPr>
              <a:t>Current practices</a:t>
            </a:r>
          </a:p>
          <a:p>
            <a:r>
              <a:rPr lang="en-US" sz="2800" dirty="0" smtClean="0">
                <a:latin typeface="Arial" panose="020B0604020202020204" pitchFamily="34" charset="0"/>
                <a:cs typeface="Arial" panose="020B0604020202020204" pitchFamily="34" charset="0"/>
              </a:rPr>
              <a:t>DLIFLC Testing</a:t>
            </a:r>
          </a:p>
          <a:p>
            <a:r>
              <a:rPr lang="en-US" sz="2800" dirty="0" smtClean="0">
                <a:latin typeface="Arial" panose="020B0604020202020204" pitchFamily="34" charset="0"/>
                <a:cs typeface="Arial" panose="020B0604020202020204" pitchFamily="34" charset="0"/>
              </a:rPr>
              <a:t>Challenges &amp; Opportunities</a:t>
            </a:r>
            <a:endParaRPr lang="en-US" sz="2400" dirty="0"/>
          </a:p>
          <a:p>
            <a:endParaRPr lang="en-US" sz="2800" dirty="0"/>
          </a:p>
        </p:txBody>
      </p:sp>
      <p:sp>
        <p:nvSpPr>
          <p:cNvPr id="4" name="Slide Number Placeholder 3"/>
          <p:cNvSpPr>
            <a:spLocks noGrp="1"/>
          </p:cNvSpPr>
          <p:nvPr>
            <p:ph type="sldNum" sz="quarter" idx="12"/>
          </p:nvPr>
        </p:nvSpPr>
        <p:spPr/>
        <p:txBody>
          <a:bodyPr/>
          <a:lstStyle/>
          <a:p>
            <a:fld id="{B0C91EF7-D802-47D4-8AA8-6681FDC1D5BF}" type="slidenum">
              <a:rPr lang="en-US" smtClean="0"/>
              <a:pPr/>
              <a:t>3</a:t>
            </a:fld>
            <a:endParaRPr lang="en-US" dirty="0"/>
          </a:p>
        </p:txBody>
      </p:sp>
    </p:spTree>
    <p:extLst>
      <p:ext uri="{BB962C8B-B14F-4D97-AF65-F5344CB8AC3E}">
        <p14:creationId xmlns:p14="http://schemas.microsoft.com/office/powerpoint/2010/main" val="12274374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152">
                <a:solidFill>
                  <a:srgbClr val="343233"/>
                </a:solidFill>
                <a:latin typeface="Arial" panose="020B0604020202020204" pitchFamily="34" charset="0"/>
                <a:ea typeface="MS PGothic" panose="020B0600070205080204" pitchFamily="34" charset="-128"/>
              </a:defRPr>
            </a:lvl1pPr>
            <a:lvl2pPr marL="731682" indent="-281416">
              <a:spcBef>
                <a:spcPct val="20000"/>
              </a:spcBef>
              <a:buFont typeface="Arial" panose="020B0604020202020204" pitchFamily="34" charset="0"/>
              <a:buChar char="–"/>
              <a:defRPr sz="2758">
                <a:solidFill>
                  <a:srgbClr val="343233"/>
                </a:solidFill>
                <a:latin typeface="Arial" panose="020B0604020202020204" pitchFamily="34" charset="0"/>
                <a:ea typeface="MS PGothic" panose="020B0600070205080204" pitchFamily="34" charset="-128"/>
              </a:defRPr>
            </a:lvl2pPr>
            <a:lvl3pPr marL="1125665" indent="-225133">
              <a:spcBef>
                <a:spcPct val="20000"/>
              </a:spcBef>
              <a:buFont typeface="Arial" panose="020B0604020202020204" pitchFamily="34" charset="0"/>
              <a:buChar char="•"/>
              <a:defRPr sz="2364">
                <a:solidFill>
                  <a:srgbClr val="343233"/>
                </a:solidFill>
                <a:latin typeface="Arial" panose="020B0604020202020204" pitchFamily="34" charset="0"/>
                <a:ea typeface="MS PGothic" panose="020B0600070205080204" pitchFamily="34" charset="-128"/>
              </a:defRPr>
            </a:lvl3pPr>
            <a:lvl4pPr marL="1575931" indent="-225133">
              <a:spcBef>
                <a:spcPct val="20000"/>
              </a:spcBef>
              <a:buFont typeface="Arial" panose="020B0604020202020204" pitchFamily="34" charset="0"/>
              <a:buChar char="–"/>
              <a:defRPr sz="1970">
                <a:solidFill>
                  <a:srgbClr val="343233"/>
                </a:solidFill>
                <a:latin typeface="Arial" panose="020B0604020202020204" pitchFamily="34" charset="0"/>
                <a:ea typeface="MS PGothic" panose="020B0600070205080204" pitchFamily="34" charset="-128"/>
              </a:defRPr>
            </a:lvl4pPr>
            <a:lvl5pPr marL="2026196" indent="-225133">
              <a:spcBef>
                <a:spcPct val="20000"/>
              </a:spcBef>
              <a:buFont typeface="Arial" panose="020B0604020202020204" pitchFamily="34" charset="0"/>
              <a:buChar char="»"/>
              <a:defRPr sz="1970">
                <a:solidFill>
                  <a:srgbClr val="343233"/>
                </a:solidFill>
                <a:latin typeface="Arial" panose="020B0604020202020204" pitchFamily="34" charset="0"/>
                <a:ea typeface="MS PGothic" panose="020B0600070205080204" pitchFamily="34" charset="-128"/>
              </a:defRPr>
            </a:lvl5pPr>
            <a:lvl6pPr marL="2476463" indent="-225133" eaLnBrk="0" fontAlgn="base" hangingPunct="0">
              <a:spcBef>
                <a:spcPct val="20000"/>
              </a:spcBef>
              <a:spcAft>
                <a:spcPct val="0"/>
              </a:spcAft>
              <a:buFont typeface="Arial" panose="020B0604020202020204" pitchFamily="34" charset="0"/>
              <a:buChar char="»"/>
              <a:defRPr sz="1970">
                <a:solidFill>
                  <a:srgbClr val="343233"/>
                </a:solidFill>
                <a:latin typeface="Arial" panose="020B0604020202020204" pitchFamily="34" charset="0"/>
                <a:ea typeface="MS PGothic" panose="020B0600070205080204" pitchFamily="34" charset="-128"/>
              </a:defRPr>
            </a:lvl6pPr>
            <a:lvl7pPr marL="2926729" indent="-225133" eaLnBrk="0" fontAlgn="base" hangingPunct="0">
              <a:spcBef>
                <a:spcPct val="20000"/>
              </a:spcBef>
              <a:spcAft>
                <a:spcPct val="0"/>
              </a:spcAft>
              <a:buFont typeface="Arial" panose="020B0604020202020204" pitchFamily="34" charset="0"/>
              <a:buChar char="»"/>
              <a:defRPr sz="1970">
                <a:solidFill>
                  <a:srgbClr val="343233"/>
                </a:solidFill>
                <a:latin typeface="Arial" panose="020B0604020202020204" pitchFamily="34" charset="0"/>
                <a:ea typeface="MS PGothic" panose="020B0600070205080204" pitchFamily="34" charset="-128"/>
              </a:defRPr>
            </a:lvl7pPr>
            <a:lvl8pPr marL="3376994" indent="-225133" eaLnBrk="0" fontAlgn="base" hangingPunct="0">
              <a:spcBef>
                <a:spcPct val="20000"/>
              </a:spcBef>
              <a:spcAft>
                <a:spcPct val="0"/>
              </a:spcAft>
              <a:buFont typeface="Arial" panose="020B0604020202020204" pitchFamily="34" charset="0"/>
              <a:buChar char="»"/>
              <a:defRPr sz="1970">
                <a:solidFill>
                  <a:srgbClr val="343233"/>
                </a:solidFill>
                <a:latin typeface="Arial" panose="020B0604020202020204" pitchFamily="34" charset="0"/>
                <a:ea typeface="MS PGothic" panose="020B0600070205080204" pitchFamily="34" charset="-128"/>
              </a:defRPr>
            </a:lvl8pPr>
            <a:lvl9pPr marL="3827260" indent="-225133" eaLnBrk="0" fontAlgn="base" hangingPunct="0">
              <a:spcBef>
                <a:spcPct val="20000"/>
              </a:spcBef>
              <a:spcAft>
                <a:spcPct val="0"/>
              </a:spcAft>
              <a:buFont typeface="Arial" panose="020B0604020202020204" pitchFamily="34" charset="0"/>
              <a:buChar char="»"/>
              <a:defRPr sz="1970">
                <a:solidFill>
                  <a:srgbClr val="343233"/>
                </a:solidFill>
                <a:latin typeface="Arial" panose="020B0604020202020204" pitchFamily="34" charset="0"/>
                <a:ea typeface="MS PGothic" panose="020B0600070205080204" pitchFamily="34" charset="-128"/>
              </a:defRPr>
            </a:lvl9pPr>
          </a:lstStyle>
          <a:p>
            <a:pPr>
              <a:spcBef>
                <a:spcPct val="0"/>
              </a:spcBef>
              <a:buFontTx/>
              <a:buNone/>
            </a:pPr>
            <a:fld id="{6165E78B-03B5-4766-9EFC-BD44F0D5E8DB}" type="slidenum">
              <a:rPr lang="en-US" altLang="en-US" sz="1182">
                <a:solidFill>
                  <a:srgbClr val="898989"/>
                </a:solidFill>
                <a:latin typeface="Calibri" panose="020F0502020204030204" pitchFamily="34" charset="0"/>
              </a:rPr>
              <a:pPr>
                <a:spcBef>
                  <a:spcPct val="0"/>
                </a:spcBef>
                <a:buFontTx/>
                <a:buNone/>
              </a:pPr>
              <a:t>4</a:t>
            </a:fld>
            <a:endParaRPr lang="en-US" altLang="en-US" sz="1182">
              <a:solidFill>
                <a:srgbClr val="898989"/>
              </a:solidFill>
              <a:latin typeface="Calibri" panose="020F0502020204030204" pitchFamily="34" charset="0"/>
            </a:endParaRPr>
          </a:p>
        </p:txBody>
      </p:sp>
      <p:sp>
        <p:nvSpPr>
          <p:cNvPr id="17410" name="Rectangle 2"/>
          <p:cNvSpPr>
            <a:spLocks noGrp="1" noChangeArrowheads="1"/>
          </p:cNvSpPr>
          <p:nvPr>
            <p:ph type="title" idx="4294967295"/>
          </p:nvPr>
        </p:nvSpPr>
        <p:spPr>
          <a:xfrm>
            <a:off x="1495176" y="502266"/>
            <a:ext cx="6378781" cy="755134"/>
          </a:xfrm>
        </p:spPr>
        <p:txBody>
          <a:bodyPr/>
          <a:lstStyle/>
          <a:p>
            <a:pPr eaLnBrk="1" hangingPunct="1">
              <a:defRPr/>
            </a:pPr>
            <a:r>
              <a:rPr lang="en-US" sz="3546" dirty="0">
                <a:solidFill>
                  <a:schemeClr val="tx1">
                    <a:lumMod val="75000"/>
                    <a:lumOff val="25000"/>
                  </a:schemeClr>
                </a:solidFill>
                <a:latin typeface="Arial" charset="0"/>
                <a:cs typeface="Arial" charset="0"/>
              </a:rPr>
              <a:t>Mission, Vision, and Values</a:t>
            </a:r>
          </a:p>
        </p:txBody>
      </p:sp>
      <p:sp>
        <p:nvSpPr>
          <p:cNvPr id="9219" name="Text Box 3"/>
          <p:cNvSpPr txBox="1">
            <a:spLocks noChangeArrowheads="1"/>
          </p:cNvSpPr>
          <p:nvPr/>
        </p:nvSpPr>
        <p:spPr bwMode="auto">
          <a:xfrm>
            <a:off x="219420" y="2303332"/>
            <a:ext cx="4171222" cy="1779210"/>
          </a:xfrm>
          <a:prstGeom prst="roundRect">
            <a:avLst/>
          </a:prstGeom>
          <a:solidFill>
            <a:schemeClr val="accent4">
              <a:lumMod val="40000"/>
              <a:lumOff val="60000"/>
            </a:schemeClr>
          </a:solidFill>
          <a:ln w="34925" cap="rnd">
            <a:noFill/>
            <a:miter lim="800000"/>
            <a:headEnd/>
            <a:tailEnd/>
          </a:ln>
        </p:spPr>
        <p:txBody>
          <a:bodyPr>
            <a:spAutoFit/>
          </a:bodyPr>
          <a:lstStyle/>
          <a:p>
            <a:pPr algn="ctr">
              <a:defRPr/>
            </a:pPr>
            <a:r>
              <a:rPr lang="en-US" sz="1970" dirty="0">
                <a:solidFill>
                  <a:prstClr val="black"/>
                </a:solidFill>
              </a:rPr>
              <a:t>Our mission is to provide culturally based foreign language education, training, evaluation and sustainment to enhance the security of the nation.</a:t>
            </a:r>
          </a:p>
        </p:txBody>
      </p:sp>
      <p:sp>
        <p:nvSpPr>
          <p:cNvPr id="18435" name="Text Box 4"/>
          <p:cNvSpPr txBox="1">
            <a:spLocks noChangeArrowheads="1"/>
          </p:cNvSpPr>
          <p:nvPr/>
        </p:nvSpPr>
        <p:spPr bwMode="auto">
          <a:xfrm>
            <a:off x="219420" y="4764167"/>
            <a:ext cx="4171222" cy="1443800"/>
          </a:xfrm>
          <a:prstGeom prst="roundRect">
            <a:avLst/>
          </a:prstGeom>
          <a:solidFill>
            <a:schemeClr val="accent4">
              <a:lumMod val="40000"/>
              <a:lumOff val="60000"/>
            </a:schemeClr>
          </a:solidFill>
          <a:ln w="34925" cap="rnd">
            <a:noFill/>
            <a:miter lim="800000"/>
            <a:headEnd/>
            <a:tailEnd/>
          </a:ln>
        </p:spPr>
        <p:txBody>
          <a:bodyPr>
            <a:spAutoFit/>
          </a:bodyPr>
          <a:lstStyle/>
          <a:p>
            <a:pPr algn="ctr">
              <a:defRPr/>
            </a:pPr>
            <a:r>
              <a:rPr lang="en-US" sz="1970" dirty="0">
                <a:solidFill>
                  <a:prstClr val="black"/>
                </a:solidFill>
              </a:rPr>
              <a:t>Our vision is to deliver the world's best culturally based foreign language education and training – at the point of need.</a:t>
            </a:r>
          </a:p>
        </p:txBody>
      </p:sp>
      <p:sp>
        <p:nvSpPr>
          <p:cNvPr id="17413" name="Text Box 5"/>
          <p:cNvSpPr txBox="1">
            <a:spLocks noChangeArrowheads="1"/>
          </p:cNvSpPr>
          <p:nvPr/>
        </p:nvSpPr>
        <p:spPr bwMode="auto">
          <a:xfrm>
            <a:off x="1509247" y="1778022"/>
            <a:ext cx="1502334" cy="516745"/>
          </a:xfrm>
          <a:prstGeom prst="rect">
            <a:avLst/>
          </a:prstGeom>
          <a:noFill/>
          <a:ln w="12700" cap="rnd">
            <a:noFill/>
            <a:miter lim="800000"/>
            <a:headEnd/>
            <a:tailEnd/>
          </a:ln>
        </p:spPr>
        <p:txBody>
          <a:bodyPr wrap="none">
            <a:spAutoFit/>
          </a:bodyPr>
          <a:lstStyle/>
          <a:p>
            <a:pPr>
              <a:defRPr/>
            </a:pPr>
            <a:r>
              <a:rPr lang="en-US" sz="2758" b="1" dirty="0">
                <a:solidFill>
                  <a:prstClr val="black">
                    <a:lumMod val="75000"/>
                    <a:lumOff val="25000"/>
                  </a:prstClr>
                </a:solidFill>
              </a:rPr>
              <a:t>Mission</a:t>
            </a:r>
          </a:p>
        </p:txBody>
      </p:sp>
      <p:sp>
        <p:nvSpPr>
          <p:cNvPr id="17414" name="Text Box 6"/>
          <p:cNvSpPr txBox="1">
            <a:spLocks noChangeArrowheads="1"/>
          </p:cNvSpPr>
          <p:nvPr/>
        </p:nvSpPr>
        <p:spPr bwMode="auto">
          <a:xfrm>
            <a:off x="1613996" y="4268561"/>
            <a:ext cx="1239442" cy="516745"/>
          </a:xfrm>
          <a:prstGeom prst="rect">
            <a:avLst/>
          </a:prstGeom>
          <a:noFill/>
          <a:ln w="12700" cap="rnd">
            <a:noFill/>
            <a:miter lim="800000"/>
            <a:headEnd/>
            <a:tailEnd/>
          </a:ln>
        </p:spPr>
        <p:txBody>
          <a:bodyPr wrap="none">
            <a:spAutoFit/>
          </a:bodyPr>
          <a:lstStyle/>
          <a:p>
            <a:pPr>
              <a:defRPr/>
            </a:pPr>
            <a:r>
              <a:rPr lang="en-US" sz="2758" b="1" dirty="0">
                <a:solidFill>
                  <a:prstClr val="black">
                    <a:lumMod val="75000"/>
                    <a:lumOff val="25000"/>
                  </a:prstClr>
                </a:solidFill>
              </a:rPr>
              <a:t>Vision</a:t>
            </a:r>
          </a:p>
        </p:txBody>
      </p:sp>
      <p:sp>
        <p:nvSpPr>
          <p:cNvPr id="8" name="Rounded Rectangle 7"/>
          <p:cNvSpPr/>
          <p:nvPr/>
        </p:nvSpPr>
        <p:spPr>
          <a:xfrm>
            <a:off x="4572001" y="1712358"/>
            <a:ext cx="4352580" cy="5018600"/>
          </a:xfrm>
          <a:prstGeom prst="roundRect">
            <a:avLst>
              <a:gd name="adj" fmla="val 15633"/>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endParaRPr lang="en-US" altLang="en-US" sz="1773" dirty="0">
              <a:solidFill>
                <a:srgbClr val="FFFFFF"/>
              </a:solidFill>
              <a:ea typeface="MS PGothic" pitchFamily="34" charset="-128"/>
            </a:endParaRPr>
          </a:p>
          <a:p>
            <a:pPr eaLnBrk="1" hangingPunct="1">
              <a:defRPr/>
            </a:pPr>
            <a:r>
              <a:rPr lang="en-US" altLang="en-US" sz="1773" dirty="0">
                <a:solidFill>
                  <a:srgbClr val="FFFFFF"/>
                </a:solidFill>
                <a:ea typeface="MS PGothic" pitchFamily="34" charset="-128"/>
              </a:rPr>
              <a:t>We hold ourselves and others </a:t>
            </a:r>
          </a:p>
          <a:p>
            <a:pPr eaLnBrk="1" hangingPunct="1">
              <a:defRPr/>
            </a:pPr>
            <a:r>
              <a:rPr lang="en-US" altLang="en-US" sz="1773" dirty="0">
                <a:solidFill>
                  <a:srgbClr val="FFFFFF"/>
                </a:solidFill>
                <a:ea typeface="MS PGothic" pitchFamily="34" charset="-128"/>
              </a:rPr>
              <a:t>accountable for the following values:</a:t>
            </a:r>
          </a:p>
          <a:p>
            <a:pPr eaLnBrk="1" hangingPunct="1">
              <a:defRPr/>
            </a:pPr>
            <a:endParaRPr lang="en-US" altLang="en-US" sz="788" dirty="0">
              <a:solidFill>
                <a:srgbClr val="FFFFFF"/>
              </a:solidFill>
              <a:ea typeface="MS PGothic" pitchFamily="34" charset="-128"/>
            </a:endParaRPr>
          </a:p>
          <a:p>
            <a:pPr eaLnBrk="1" hangingPunct="1">
              <a:defRPr/>
            </a:pPr>
            <a:r>
              <a:rPr lang="en-US" altLang="en-US" sz="1773" dirty="0">
                <a:solidFill>
                  <a:srgbClr val="FFFFFF"/>
                </a:solidFill>
                <a:ea typeface="MS PGothic" pitchFamily="34" charset="-128"/>
              </a:rPr>
              <a:t>   </a:t>
            </a:r>
            <a:r>
              <a:rPr lang="en-US" altLang="en-US" sz="1970" b="1" u="sng" dirty="0">
                <a:solidFill>
                  <a:srgbClr val="FFFFFF"/>
                </a:solidFill>
                <a:ea typeface="MS PGothic" pitchFamily="34" charset="-128"/>
              </a:rPr>
              <a:t>C</a:t>
            </a:r>
            <a:r>
              <a:rPr lang="en-US" altLang="en-US" sz="1773" b="1" u="sng" dirty="0">
                <a:solidFill>
                  <a:srgbClr val="FFFFFF"/>
                </a:solidFill>
                <a:ea typeface="MS PGothic" pitchFamily="34" charset="-128"/>
              </a:rPr>
              <a:t>ommitment </a:t>
            </a:r>
            <a:r>
              <a:rPr lang="en-US" altLang="en-US" sz="1773" dirty="0">
                <a:solidFill>
                  <a:srgbClr val="FFFFFF"/>
                </a:solidFill>
                <a:ea typeface="MS PGothic" pitchFamily="34" charset="-128"/>
              </a:rPr>
              <a:t>- We are committed to our students, employees, stakeholders, life-long learning, and institutional excellence.</a:t>
            </a:r>
          </a:p>
          <a:p>
            <a:pPr eaLnBrk="1" hangingPunct="1">
              <a:defRPr/>
            </a:pPr>
            <a:endParaRPr lang="en-US" altLang="en-US" sz="788" dirty="0">
              <a:solidFill>
                <a:srgbClr val="FFFFFF"/>
              </a:solidFill>
              <a:ea typeface="MS PGothic" pitchFamily="34" charset="-128"/>
            </a:endParaRPr>
          </a:p>
          <a:p>
            <a:pPr eaLnBrk="1" hangingPunct="1">
              <a:defRPr/>
            </a:pPr>
            <a:r>
              <a:rPr lang="en-US" altLang="en-US" sz="1773" dirty="0">
                <a:solidFill>
                  <a:srgbClr val="FFFFFF"/>
                </a:solidFill>
                <a:ea typeface="MS PGothic" pitchFamily="34" charset="-128"/>
              </a:rPr>
              <a:t>   </a:t>
            </a:r>
            <a:r>
              <a:rPr lang="en-US" altLang="en-US" sz="1970" b="1" u="sng" dirty="0">
                <a:solidFill>
                  <a:srgbClr val="FFFFFF"/>
                </a:solidFill>
                <a:ea typeface="MS PGothic" pitchFamily="34" charset="-128"/>
              </a:rPr>
              <a:t>A</a:t>
            </a:r>
            <a:r>
              <a:rPr lang="en-US" altLang="en-US" sz="1773" b="1" u="sng" dirty="0">
                <a:solidFill>
                  <a:srgbClr val="FFFFFF"/>
                </a:solidFill>
                <a:ea typeface="MS PGothic" pitchFamily="34" charset="-128"/>
              </a:rPr>
              <a:t>daptability</a:t>
            </a:r>
            <a:r>
              <a:rPr lang="en-US" altLang="en-US" sz="1773" dirty="0">
                <a:solidFill>
                  <a:srgbClr val="FFFFFF"/>
                </a:solidFill>
                <a:ea typeface="MS PGothic" pitchFamily="34" charset="-128"/>
              </a:rPr>
              <a:t> – We promote flexibility and drive innovative change as individuals and as an institution.</a:t>
            </a:r>
          </a:p>
          <a:p>
            <a:pPr eaLnBrk="1" hangingPunct="1">
              <a:defRPr/>
            </a:pPr>
            <a:endParaRPr lang="en-US" altLang="en-US" sz="788" dirty="0">
              <a:solidFill>
                <a:srgbClr val="FFFFFF"/>
              </a:solidFill>
              <a:ea typeface="MS PGothic" pitchFamily="34" charset="-128"/>
            </a:endParaRPr>
          </a:p>
          <a:p>
            <a:pPr eaLnBrk="1" hangingPunct="1">
              <a:defRPr/>
            </a:pPr>
            <a:r>
              <a:rPr lang="en-US" altLang="en-US" sz="1773" b="1" dirty="0">
                <a:solidFill>
                  <a:srgbClr val="FFFFFF"/>
                </a:solidFill>
                <a:ea typeface="MS PGothic" pitchFamily="34" charset="-128"/>
              </a:rPr>
              <a:t>   </a:t>
            </a:r>
            <a:r>
              <a:rPr lang="en-US" altLang="en-US" sz="1970" b="1" u="sng" dirty="0">
                <a:solidFill>
                  <a:srgbClr val="FFFFFF"/>
                </a:solidFill>
                <a:ea typeface="MS PGothic" pitchFamily="34" charset="-128"/>
              </a:rPr>
              <a:t>I</a:t>
            </a:r>
            <a:r>
              <a:rPr lang="en-US" altLang="en-US" sz="1773" b="1" u="sng" dirty="0">
                <a:solidFill>
                  <a:srgbClr val="FFFFFF"/>
                </a:solidFill>
                <a:ea typeface="MS PGothic" pitchFamily="34" charset="-128"/>
              </a:rPr>
              <a:t>ntegrity</a:t>
            </a:r>
            <a:r>
              <a:rPr lang="en-US" altLang="en-US" sz="1773" b="1" dirty="0">
                <a:solidFill>
                  <a:srgbClr val="FFFFFF"/>
                </a:solidFill>
                <a:ea typeface="MS PGothic" pitchFamily="34" charset="-128"/>
              </a:rPr>
              <a:t> </a:t>
            </a:r>
            <a:r>
              <a:rPr lang="en-US" altLang="en-US" sz="1773" dirty="0">
                <a:solidFill>
                  <a:srgbClr val="FFFFFF"/>
                </a:solidFill>
                <a:ea typeface="MS PGothic" pitchFamily="34" charset="-128"/>
              </a:rPr>
              <a:t>- We expect personal and professional integrity. </a:t>
            </a:r>
          </a:p>
          <a:p>
            <a:pPr eaLnBrk="1" hangingPunct="1">
              <a:defRPr/>
            </a:pPr>
            <a:endParaRPr lang="en-US" altLang="en-US" sz="788" dirty="0">
              <a:solidFill>
                <a:srgbClr val="FFFFFF"/>
              </a:solidFill>
              <a:ea typeface="MS PGothic" pitchFamily="34" charset="-128"/>
            </a:endParaRPr>
          </a:p>
          <a:p>
            <a:pPr eaLnBrk="1" hangingPunct="1">
              <a:defRPr/>
            </a:pPr>
            <a:r>
              <a:rPr lang="en-US" altLang="en-US" sz="1773" dirty="0">
                <a:solidFill>
                  <a:srgbClr val="FFFFFF"/>
                </a:solidFill>
                <a:ea typeface="MS PGothic" pitchFamily="34" charset="-128"/>
              </a:rPr>
              <a:t>   </a:t>
            </a:r>
            <a:r>
              <a:rPr lang="en-US" altLang="en-US" sz="1970" b="1" u="sng" dirty="0">
                <a:solidFill>
                  <a:srgbClr val="FFFFFF"/>
                </a:solidFill>
                <a:ea typeface="MS PGothic" pitchFamily="34" charset="-128"/>
              </a:rPr>
              <a:t>R</a:t>
            </a:r>
            <a:r>
              <a:rPr lang="en-US" altLang="en-US" sz="1773" b="1" u="sng" dirty="0">
                <a:solidFill>
                  <a:srgbClr val="FFFFFF"/>
                </a:solidFill>
                <a:ea typeface="MS PGothic" pitchFamily="34" charset="-128"/>
              </a:rPr>
              <a:t>espect</a:t>
            </a:r>
            <a:r>
              <a:rPr lang="en-US" altLang="en-US" sz="1773" dirty="0">
                <a:solidFill>
                  <a:srgbClr val="FFFFFF"/>
                </a:solidFill>
                <a:ea typeface="MS PGothic" pitchFamily="34" charset="-128"/>
              </a:rPr>
              <a:t> – We honor our cultural and social diversity by treating others with dignity and respect.</a:t>
            </a:r>
          </a:p>
        </p:txBody>
      </p:sp>
      <p:sp>
        <p:nvSpPr>
          <p:cNvPr id="9" name="Text Box 5"/>
          <p:cNvSpPr txBox="1">
            <a:spLocks noChangeArrowheads="1"/>
          </p:cNvSpPr>
          <p:nvPr/>
        </p:nvSpPr>
        <p:spPr bwMode="auto">
          <a:xfrm>
            <a:off x="5969704" y="1712358"/>
            <a:ext cx="1306512" cy="516745"/>
          </a:xfrm>
          <a:prstGeom prst="rect">
            <a:avLst/>
          </a:prstGeom>
          <a:noFill/>
          <a:ln w="12700" cap="rnd">
            <a:noFill/>
            <a:miter lim="800000"/>
            <a:headEnd/>
            <a:tailEnd/>
          </a:ln>
        </p:spPr>
        <p:txBody>
          <a:bodyPr wrap="none">
            <a:spAutoFit/>
          </a:bodyPr>
          <a:lstStyle/>
          <a:p>
            <a:pPr>
              <a:defRPr/>
            </a:pPr>
            <a:r>
              <a:rPr lang="en-US" sz="2758" b="1" dirty="0">
                <a:solidFill>
                  <a:prstClr val="white">
                    <a:lumMod val="95000"/>
                  </a:prstClr>
                </a:solidFill>
              </a:rPr>
              <a:t>Values</a:t>
            </a:r>
          </a:p>
        </p:txBody>
      </p:sp>
    </p:spTree>
    <p:extLst>
      <p:ext uri="{BB962C8B-B14F-4D97-AF65-F5344CB8AC3E}">
        <p14:creationId xmlns:p14="http://schemas.microsoft.com/office/powerpoint/2010/main" val="4121994000"/>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343233"/>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343233"/>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343233"/>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9pPr>
          </a:lstStyle>
          <a:p>
            <a:pPr>
              <a:spcBef>
                <a:spcPct val="0"/>
              </a:spcBef>
              <a:buFontTx/>
              <a:buNone/>
            </a:pPr>
            <a:fld id="{F89C7A25-150D-437C-A224-4D16CDDE24FF}" type="slidenum">
              <a:rPr lang="en-US" altLang="en-US" sz="1200" smtClean="0">
                <a:solidFill>
                  <a:srgbClr val="898989"/>
                </a:solidFill>
                <a:latin typeface="Calibri" panose="020F0502020204030204" pitchFamily="34" charset="0"/>
              </a:rPr>
              <a:pPr>
                <a:spcBef>
                  <a:spcPct val="0"/>
                </a:spcBef>
                <a:buFontTx/>
                <a:buNone/>
              </a:pPr>
              <a:t>5</a:t>
            </a:fld>
            <a:endParaRPr lang="en-US" altLang="en-US" sz="1200" smtClean="0">
              <a:solidFill>
                <a:srgbClr val="898989"/>
              </a:solidFill>
              <a:latin typeface="Calibri" panose="020F0502020204030204" pitchFamily="34" charset="0"/>
            </a:endParaRPr>
          </a:p>
        </p:txBody>
      </p:sp>
      <p:sp>
        <p:nvSpPr>
          <p:cNvPr id="19458" name="Title 2"/>
          <p:cNvSpPr>
            <a:spLocks noGrp="1"/>
          </p:cNvSpPr>
          <p:nvPr>
            <p:ph type="title" idx="4294967295"/>
          </p:nvPr>
        </p:nvSpPr>
        <p:spPr>
          <a:xfrm>
            <a:off x="1752600" y="381000"/>
            <a:ext cx="5791200" cy="914400"/>
          </a:xfrm>
        </p:spPr>
        <p:txBody>
          <a:bodyPr/>
          <a:lstStyle/>
          <a:p>
            <a:pPr>
              <a:defRPr/>
            </a:pPr>
            <a:r>
              <a:rPr lang="en-US" sz="3600" dirty="0" smtClean="0">
                <a:solidFill>
                  <a:schemeClr val="tx1">
                    <a:lumMod val="75000"/>
                    <a:lumOff val="25000"/>
                  </a:schemeClr>
                </a:solidFill>
                <a:latin typeface="Arial" charset="0"/>
                <a:cs typeface="Arial" charset="0"/>
              </a:rPr>
              <a:t>Linguistic Readiness</a:t>
            </a:r>
          </a:p>
        </p:txBody>
      </p:sp>
      <p:pic>
        <p:nvPicPr>
          <p:cNvPr id="2" name="20150622_PPS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7440" y="1667691"/>
            <a:ext cx="8128000" cy="45720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3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r>
              <a:rPr lang="en-US" b="1">
                <a:solidFill>
                  <a:schemeClr val="tx1"/>
                </a:solidFill>
                <a:latin typeface="Candara" charset="0"/>
              </a:rPr>
              <a:t>Before vs. Now</a:t>
            </a:r>
          </a:p>
        </p:txBody>
      </p:sp>
      <p:pic>
        <p:nvPicPr>
          <p:cNvPr id="3" name="Picture 2"/>
          <p:cNvPicPr>
            <a:picLocks noChangeAspect="1" noChangeArrowheads="1"/>
          </p:cNvPicPr>
          <p:nvPr/>
        </p:nvPicPr>
        <p:blipFill>
          <a:blip r:embed="rId3" cstate="print">
            <a:extLst/>
          </a:blip>
          <a:srcRect/>
          <a:stretch>
            <a:fillRect/>
          </a:stretch>
        </p:blipFill>
        <p:spPr bwMode="auto">
          <a:xfrm>
            <a:off x="314325" y="1371600"/>
            <a:ext cx="8534400" cy="5172075"/>
          </a:xfrm>
          <a:prstGeom prst="rect">
            <a:avLst/>
          </a:prstGeom>
          <a:ln w="88900" cap="sq" cmpd="thickThin">
            <a:solidFill>
              <a:srgbClr val="000000"/>
            </a:solidFill>
            <a:prstDash val="solid"/>
            <a:miter lim="800000"/>
          </a:ln>
          <a:effectLst>
            <a:innerShdw blurRad="76200">
              <a:srgbClr val="000000"/>
            </a:innerShdw>
          </a:effectLst>
          <a:extLst/>
        </p:spPr>
      </p:pic>
    </p:spTree>
    <p:extLst>
      <p:ext uri="{BB962C8B-B14F-4D97-AF65-F5344CB8AC3E}">
        <p14:creationId xmlns:p14="http://schemas.microsoft.com/office/powerpoint/2010/main" val="25646465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2"/>
          <p:cNvGraphicFramePr>
            <a:graphicFrameLocks/>
          </p:cNvGraphicFramePr>
          <p:nvPr>
            <p:extLst>
              <p:ext uri="{D42A27DB-BD31-4B8C-83A1-F6EECF244321}">
                <p14:modId xmlns:p14="http://schemas.microsoft.com/office/powerpoint/2010/main" val="2108271352"/>
              </p:ext>
            </p:extLst>
          </p:nvPr>
        </p:nvGraphicFramePr>
        <p:xfrm>
          <a:off x="4468813" y="3912316"/>
          <a:ext cx="4483100" cy="2924175"/>
        </p:xfrm>
        <a:graphic>
          <a:graphicData uri="http://schemas.openxmlformats.org/drawingml/2006/chart">
            <c:chart xmlns:c="http://schemas.openxmlformats.org/drawingml/2006/chart" xmlns:r="http://schemas.openxmlformats.org/officeDocument/2006/relationships" r:id="rId3"/>
          </a:graphicData>
        </a:graphic>
      </p:graphicFrame>
      <p:sp>
        <p:nvSpPr>
          <p:cNvPr id="26626" name="Slide Number Placeholder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343233"/>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343233"/>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343233"/>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9pPr>
          </a:lstStyle>
          <a:p>
            <a:pPr>
              <a:spcBef>
                <a:spcPct val="0"/>
              </a:spcBef>
              <a:buFontTx/>
              <a:buNone/>
            </a:pPr>
            <a:fld id="{AB8C8D6F-BDB5-4ADE-87B7-9F134EDE9CF8}" type="slidenum">
              <a:rPr lang="en-US" altLang="en-US" sz="1200" smtClean="0">
                <a:solidFill>
                  <a:srgbClr val="898989"/>
                </a:solidFill>
                <a:latin typeface="Calibri" panose="020F0502020204030204" pitchFamily="34" charset="0"/>
              </a:rPr>
              <a:pPr>
                <a:spcBef>
                  <a:spcPct val="0"/>
                </a:spcBef>
                <a:buFontTx/>
                <a:buNone/>
              </a:pPr>
              <a:t>7</a:t>
            </a:fld>
            <a:endParaRPr lang="en-US" altLang="en-US" sz="1200" smtClean="0">
              <a:solidFill>
                <a:srgbClr val="898989"/>
              </a:solidFill>
              <a:latin typeface="Calibri" panose="020F0502020204030204" pitchFamily="34" charset="0"/>
            </a:endParaRPr>
          </a:p>
        </p:txBody>
      </p:sp>
      <p:sp>
        <p:nvSpPr>
          <p:cNvPr id="22530" name="Rectangle 2"/>
          <p:cNvSpPr>
            <a:spLocks noGrp="1" noChangeArrowheads="1"/>
          </p:cNvSpPr>
          <p:nvPr>
            <p:ph type="title" idx="4294967295"/>
          </p:nvPr>
        </p:nvSpPr>
        <p:spPr>
          <a:xfrm>
            <a:off x="1219200" y="457200"/>
            <a:ext cx="6858000" cy="762000"/>
          </a:xfrm>
        </p:spPr>
        <p:txBody>
          <a:bodyPr/>
          <a:lstStyle/>
          <a:p>
            <a:pPr eaLnBrk="1" hangingPunct="1">
              <a:defRPr/>
            </a:pPr>
            <a:r>
              <a:rPr lang="en-US" sz="3600" dirty="0" smtClean="0">
                <a:solidFill>
                  <a:schemeClr val="tx1">
                    <a:lumMod val="75000"/>
                    <a:lumOff val="25000"/>
                  </a:schemeClr>
                </a:solidFill>
                <a:latin typeface="Arial" charset="0"/>
                <a:cs typeface="Arial" charset="0"/>
              </a:rPr>
              <a:t>Undergraduate Student </a:t>
            </a:r>
            <a:r>
              <a:rPr lang="en-US" sz="3600" dirty="0" smtClean="0">
                <a:solidFill>
                  <a:schemeClr val="tx1">
                    <a:lumMod val="75000"/>
                    <a:lumOff val="25000"/>
                  </a:schemeClr>
                </a:solidFill>
                <a:latin typeface="Arial" charset="0"/>
                <a:cs typeface="Arial" charset="0"/>
              </a:rPr>
              <a:t>Profile</a:t>
            </a:r>
            <a:br>
              <a:rPr lang="en-US" sz="3600" dirty="0" smtClean="0">
                <a:solidFill>
                  <a:schemeClr val="tx1">
                    <a:lumMod val="75000"/>
                    <a:lumOff val="25000"/>
                  </a:schemeClr>
                </a:solidFill>
                <a:latin typeface="Arial" charset="0"/>
                <a:cs typeface="Arial" charset="0"/>
              </a:rPr>
            </a:br>
            <a:r>
              <a:rPr lang="en-US" sz="3600" dirty="0" smtClean="0">
                <a:solidFill>
                  <a:schemeClr val="tx1">
                    <a:lumMod val="75000"/>
                    <a:lumOff val="25000"/>
                  </a:schemeClr>
                </a:solidFill>
                <a:latin typeface="Arial" charset="0"/>
                <a:cs typeface="Arial" charset="0"/>
              </a:rPr>
              <a:t>(ILR 2/2/1+)</a:t>
            </a:r>
            <a:endParaRPr lang="en-US" sz="3600" dirty="0" smtClean="0">
              <a:solidFill>
                <a:schemeClr val="tx1">
                  <a:lumMod val="75000"/>
                  <a:lumOff val="25000"/>
                </a:schemeClr>
              </a:solidFill>
              <a:latin typeface="Arial" charset="0"/>
              <a:cs typeface="Arial" charset="0"/>
            </a:endParaRPr>
          </a:p>
        </p:txBody>
      </p:sp>
      <p:sp>
        <p:nvSpPr>
          <p:cNvPr id="26628" name="Rectangle 3"/>
          <p:cNvSpPr>
            <a:spLocks noGrp="1" noChangeArrowheads="1"/>
          </p:cNvSpPr>
          <p:nvPr>
            <p:ph type="body" idx="4294967295"/>
          </p:nvPr>
        </p:nvSpPr>
        <p:spPr>
          <a:xfrm>
            <a:off x="0" y="1768475"/>
            <a:ext cx="4953000" cy="3946525"/>
          </a:xfrm>
        </p:spPr>
        <p:txBody>
          <a:bodyPr/>
          <a:lstStyle/>
          <a:p>
            <a:pPr eaLnBrk="1" hangingPunct="1">
              <a:lnSpc>
                <a:spcPct val="90000"/>
              </a:lnSpc>
            </a:pPr>
            <a:r>
              <a:rPr lang="en-US" altLang="en-US" sz="2000" dirty="0" smtClean="0">
                <a:latin typeface="Arial" panose="020B0604020202020204" pitchFamily="34" charset="0"/>
              </a:rPr>
              <a:t>~ 3,500 multi-service </a:t>
            </a:r>
          </a:p>
          <a:p>
            <a:pPr eaLnBrk="1" hangingPunct="1">
              <a:lnSpc>
                <a:spcPct val="90000"/>
              </a:lnSpc>
            </a:pPr>
            <a:r>
              <a:rPr lang="en-US" altLang="en-US" sz="2000" dirty="0" smtClean="0">
                <a:latin typeface="Arial" panose="020B0604020202020204" pitchFamily="34" charset="0"/>
              </a:rPr>
              <a:t>66% - under age 25</a:t>
            </a:r>
          </a:p>
          <a:p>
            <a:pPr eaLnBrk="1" hangingPunct="1">
              <a:lnSpc>
                <a:spcPct val="90000"/>
              </a:lnSpc>
            </a:pPr>
            <a:r>
              <a:rPr lang="en-US" altLang="en-US" sz="2000" dirty="0" smtClean="0">
                <a:latin typeface="Arial" panose="020B0604020202020204" pitchFamily="34" charset="0"/>
              </a:rPr>
              <a:t>99% - high school graduates</a:t>
            </a:r>
          </a:p>
          <a:p>
            <a:pPr eaLnBrk="1" hangingPunct="1">
              <a:lnSpc>
                <a:spcPct val="90000"/>
              </a:lnSpc>
            </a:pPr>
            <a:r>
              <a:rPr lang="en-US" altLang="en-US" sz="2000" dirty="0" smtClean="0">
                <a:latin typeface="Arial" panose="020B0604020202020204" pitchFamily="34" charset="0"/>
              </a:rPr>
              <a:t>17% - college graduates</a:t>
            </a:r>
          </a:p>
          <a:p>
            <a:pPr eaLnBrk="1" hangingPunct="1">
              <a:lnSpc>
                <a:spcPct val="90000"/>
              </a:lnSpc>
            </a:pPr>
            <a:r>
              <a:rPr lang="en-US" altLang="en-US" sz="2000" dirty="0">
                <a:latin typeface="Arial" panose="020B0604020202020204" pitchFamily="34" charset="0"/>
              </a:rPr>
              <a:t>6</a:t>
            </a:r>
            <a:r>
              <a:rPr lang="en-US" altLang="en-US" sz="2000" dirty="0" smtClean="0">
                <a:latin typeface="Arial" panose="020B0604020202020204" pitchFamily="34" charset="0"/>
              </a:rPr>
              <a:t>% - officers </a:t>
            </a:r>
          </a:p>
          <a:p>
            <a:pPr eaLnBrk="1" hangingPunct="1">
              <a:lnSpc>
                <a:spcPct val="90000"/>
              </a:lnSpc>
            </a:pPr>
            <a:r>
              <a:rPr lang="en-US" altLang="en-US" sz="2000" dirty="0" smtClean="0">
                <a:latin typeface="Arial" panose="020B0604020202020204" pitchFamily="34" charset="0"/>
              </a:rPr>
              <a:t>71% male population</a:t>
            </a:r>
          </a:p>
          <a:p>
            <a:pPr eaLnBrk="1" hangingPunct="1">
              <a:lnSpc>
                <a:spcPct val="90000"/>
              </a:lnSpc>
            </a:pPr>
            <a:r>
              <a:rPr lang="en-US" altLang="en-US" sz="2000" dirty="0" smtClean="0">
                <a:latin typeface="Arial" panose="020B0604020202020204" pitchFamily="34" charset="0"/>
              </a:rPr>
              <a:t>29% female population</a:t>
            </a:r>
          </a:p>
          <a:p>
            <a:pPr eaLnBrk="1" hangingPunct="1">
              <a:lnSpc>
                <a:spcPct val="90000"/>
              </a:lnSpc>
            </a:pPr>
            <a:r>
              <a:rPr lang="en-US" altLang="en-US" sz="2000" dirty="0" smtClean="0">
                <a:latin typeface="Arial" panose="020B0604020202020204" pitchFamily="34" charset="0"/>
              </a:rPr>
              <a:t>87% - students will support </a:t>
            </a:r>
            <a:r>
              <a:rPr lang="en-US" altLang="en-US" sz="2000" dirty="0" smtClean="0">
                <a:latin typeface="Arial" panose="020B0604020202020204" pitchFamily="34" charset="0"/>
              </a:rPr>
              <a:t>intelligence</a:t>
            </a:r>
            <a:r>
              <a:rPr lang="en-US" altLang="en-US" sz="2000" dirty="0" smtClean="0">
                <a:latin typeface="Arial" panose="020B0604020202020204" pitchFamily="34" charset="0"/>
              </a:rPr>
              <a:t> agencies</a:t>
            </a:r>
            <a:endParaRPr lang="en-US" altLang="en-US" sz="2000" dirty="0" smtClean="0">
              <a:latin typeface="Arial" panose="020B0604020202020204" pitchFamily="34" charset="0"/>
            </a:endParaRPr>
          </a:p>
          <a:p>
            <a:pPr eaLnBrk="1" hangingPunct="1">
              <a:lnSpc>
                <a:spcPct val="90000"/>
              </a:lnSpc>
            </a:pPr>
            <a:r>
              <a:rPr lang="en-US" altLang="en-US" sz="2000" dirty="0" smtClean="0">
                <a:latin typeface="Arial" panose="020B0604020202020204" pitchFamily="34" charset="0"/>
              </a:rPr>
              <a:t>Schedule: 5 days/week, 6+ </a:t>
            </a:r>
            <a:r>
              <a:rPr lang="en-US" altLang="en-US" sz="2000" dirty="0" err="1" smtClean="0">
                <a:latin typeface="Arial" panose="020B0604020202020204" pitchFamily="34" charset="0"/>
              </a:rPr>
              <a:t>hrs</a:t>
            </a:r>
            <a:r>
              <a:rPr lang="en-US" altLang="en-US" sz="2000" dirty="0" smtClean="0">
                <a:latin typeface="Arial" panose="020B0604020202020204" pitchFamily="34" charset="0"/>
              </a:rPr>
              <a:t> </a:t>
            </a:r>
          </a:p>
          <a:p>
            <a:pPr eaLnBrk="1" hangingPunct="1">
              <a:lnSpc>
                <a:spcPct val="90000"/>
              </a:lnSpc>
              <a:buFont typeface="Arial" panose="020B0604020202020204" pitchFamily="34" charset="0"/>
              <a:buNone/>
            </a:pPr>
            <a:r>
              <a:rPr lang="en-US" altLang="en-US" sz="2000" dirty="0" smtClean="0">
                <a:latin typeface="Arial" panose="020B0604020202020204" pitchFamily="34" charset="0"/>
              </a:rPr>
              <a:t>	per day, 2-3 </a:t>
            </a:r>
            <a:r>
              <a:rPr lang="en-US" altLang="en-US" sz="2000" dirty="0" err="1" smtClean="0">
                <a:latin typeface="Arial" panose="020B0604020202020204" pitchFamily="34" charset="0"/>
              </a:rPr>
              <a:t>hrs</a:t>
            </a:r>
            <a:r>
              <a:rPr lang="en-US" altLang="en-US" sz="2000" dirty="0" smtClean="0">
                <a:latin typeface="Arial" panose="020B0604020202020204" pitchFamily="34" charset="0"/>
              </a:rPr>
              <a:t> homework</a:t>
            </a:r>
          </a:p>
          <a:p>
            <a:pPr eaLnBrk="1" hangingPunct="1">
              <a:lnSpc>
                <a:spcPct val="90000"/>
              </a:lnSpc>
              <a:buFontTx/>
              <a:buNone/>
            </a:pPr>
            <a:endParaRPr lang="en-US" altLang="en-US" sz="2800" dirty="0" smtClean="0">
              <a:latin typeface="Arial" panose="020B0604020202020204" pitchFamily="34" charset="0"/>
            </a:endParaRPr>
          </a:p>
        </p:txBody>
      </p:sp>
      <p:sp>
        <p:nvSpPr>
          <p:cNvPr id="26629" name="AutoShape 4"/>
          <p:cNvSpPr>
            <a:spLocks noChangeArrowheads="1"/>
          </p:cNvSpPr>
          <p:nvPr/>
        </p:nvSpPr>
        <p:spPr bwMode="auto">
          <a:xfrm>
            <a:off x="-133350" y="2497138"/>
            <a:ext cx="725488" cy="363537"/>
          </a:xfrm>
          <a:prstGeom prst="rightArrow">
            <a:avLst>
              <a:gd name="adj1" fmla="val 50000"/>
              <a:gd name="adj2" fmla="val 49891"/>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lgn="ctr">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343233"/>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343233"/>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343233"/>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200">
              <a:solidFill>
                <a:schemeClr val="tx1"/>
              </a:solidFill>
            </a:endParaRPr>
          </a:p>
        </p:txBody>
      </p:sp>
      <p:sp>
        <p:nvSpPr>
          <p:cNvPr id="26630" name="AutoShape 7"/>
          <p:cNvSpPr>
            <a:spLocks noChangeArrowheads="1"/>
          </p:cNvSpPr>
          <p:nvPr/>
        </p:nvSpPr>
        <p:spPr bwMode="auto">
          <a:xfrm>
            <a:off x="5473700" y="1600200"/>
            <a:ext cx="3327400" cy="2171700"/>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lgn="ctr">
                <a:solidFill>
                  <a:srgbClr val="000000"/>
                </a:solidFill>
                <a:round/>
                <a:headEnd/>
                <a:tailEnd/>
              </a14:hiddenLine>
            </a:ext>
          </a:extLst>
        </p:spPr>
        <p:txBody>
          <a:bodyPr anchor="ctr">
            <a:spAutoFit/>
          </a:bodyPr>
          <a:lstStyle>
            <a:lvl1pPr>
              <a:spcBef>
                <a:spcPct val="20000"/>
              </a:spcBef>
              <a:buFont typeface="Arial" panose="020B0604020202020204" pitchFamily="34" charset="0"/>
              <a:buChar char="•"/>
              <a:defRPr sz="3200">
                <a:solidFill>
                  <a:srgbClr val="343233"/>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343233"/>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343233"/>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200">
              <a:solidFill>
                <a:schemeClr val="tx1"/>
              </a:solidFill>
            </a:endParaRPr>
          </a:p>
        </p:txBody>
      </p:sp>
      <p:sp>
        <p:nvSpPr>
          <p:cNvPr id="10" name="Rounded Rectangle 9"/>
          <p:cNvSpPr/>
          <p:nvPr/>
        </p:nvSpPr>
        <p:spPr>
          <a:xfrm>
            <a:off x="457200" y="5715000"/>
            <a:ext cx="3886200" cy="60960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90000"/>
              </a:lnSpc>
              <a:defRPr/>
            </a:pPr>
            <a:r>
              <a:rPr lang="en-US" b="1" dirty="0" smtClean="0">
                <a:solidFill>
                  <a:schemeClr val="tx1">
                    <a:lumMod val="85000"/>
                    <a:lumOff val="15000"/>
                  </a:schemeClr>
                </a:solidFill>
                <a:latin typeface="Arial" pitchFamily="34" charset="0"/>
                <a:cs typeface="Arial" pitchFamily="34" charset="0"/>
              </a:rPr>
              <a:t>12,300 </a:t>
            </a:r>
            <a:r>
              <a:rPr lang="en-US" b="1" dirty="0">
                <a:solidFill>
                  <a:schemeClr val="tx1">
                    <a:lumMod val="85000"/>
                    <a:lumOff val="15000"/>
                  </a:schemeClr>
                </a:solidFill>
                <a:latin typeface="Arial" pitchFamily="34" charset="0"/>
                <a:cs typeface="Arial" pitchFamily="34" charset="0"/>
              </a:rPr>
              <a:t>AA degrees awarded </a:t>
            </a:r>
          </a:p>
          <a:p>
            <a:pPr algn="ctr" eaLnBrk="1" hangingPunct="1">
              <a:lnSpc>
                <a:spcPct val="90000"/>
              </a:lnSpc>
              <a:defRPr/>
            </a:pPr>
            <a:r>
              <a:rPr lang="en-US" b="1" dirty="0">
                <a:solidFill>
                  <a:schemeClr val="tx1">
                    <a:lumMod val="85000"/>
                    <a:lumOff val="15000"/>
                  </a:schemeClr>
                </a:solidFill>
                <a:latin typeface="Arial" pitchFamily="34" charset="0"/>
                <a:cs typeface="Arial" pitchFamily="34" charset="0"/>
              </a:rPr>
              <a:t>since 2002</a:t>
            </a:r>
          </a:p>
        </p:txBody>
      </p:sp>
      <p:sp>
        <p:nvSpPr>
          <p:cNvPr id="26635" name="TextBox 13"/>
          <p:cNvSpPr txBox="1">
            <a:spLocks noChangeArrowheads="1"/>
          </p:cNvSpPr>
          <p:nvPr/>
        </p:nvSpPr>
        <p:spPr bwMode="auto">
          <a:xfrm>
            <a:off x="5257800" y="5257800"/>
            <a:ext cx="69410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rgbClr val="343233"/>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343233"/>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343233"/>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1600" b="1" dirty="0" smtClean="0">
                <a:solidFill>
                  <a:schemeClr val="bg1"/>
                </a:solidFill>
              </a:rPr>
              <a:t>38%</a:t>
            </a:r>
            <a:endParaRPr lang="en-US" altLang="en-US" sz="1600" b="1" dirty="0">
              <a:solidFill>
                <a:schemeClr val="bg1"/>
              </a:solidFill>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4400" y="1816430"/>
            <a:ext cx="3429000" cy="228197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body" idx="4294967295"/>
          </p:nvPr>
        </p:nvSpPr>
        <p:spPr>
          <a:xfrm>
            <a:off x="228600" y="1752600"/>
            <a:ext cx="8001000" cy="4572000"/>
          </a:xfrm>
        </p:spPr>
        <p:txBody>
          <a:bodyPr lIns="90488" tIns="44450" rIns="90488" bIns="44450"/>
          <a:lstStyle/>
          <a:p>
            <a:pPr>
              <a:buFont typeface="Arial" charset="0"/>
              <a:buChar char="•"/>
              <a:defRPr/>
            </a:pPr>
            <a:r>
              <a:rPr lang="en-US" sz="2400" dirty="0" smtClean="0">
                <a:solidFill>
                  <a:schemeClr val="tx1">
                    <a:lumMod val="75000"/>
                    <a:lumOff val="25000"/>
                  </a:schemeClr>
                </a:solidFill>
                <a:latin typeface="Arial" charset="0"/>
                <a:cs typeface="Arial" charset="0"/>
              </a:rPr>
              <a:t>Title 10 Department of the Army civilian faculty</a:t>
            </a:r>
          </a:p>
          <a:p>
            <a:pPr>
              <a:buFont typeface="Arial" charset="0"/>
              <a:buChar char="•"/>
              <a:defRPr/>
            </a:pPr>
            <a:r>
              <a:rPr lang="en-US" sz="2400" dirty="0" smtClean="0">
                <a:solidFill>
                  <a:schemeClr val="tx1">
                    <a:lumMod val="75000"/>
                    <a:lumOff val="25000"/>
                  </a:schemeClr>
                </a:solidFill>
                <a:latin typeface="Arial" charset="0"/>
                <a:cs typeface="Arial" charset="0"/>
              </a:rPr>
              <a:t>95% native speakers: 16% Ph.D., 56% M.A., 25% B.A</a:t>
            </a:r>
          </a:p>
        </p:txBody>
      </p:sp>
      <p:sp>
        <p:nvSpPr>
          <p:cNvPr id="24579" name="Rectangle 3"/>
          <p:cNvSpPr>
            <a:spLocks noChangeArrowheads="1"/>
          </p:cNvSpPr>
          <p:nvPr/>
        </p:nvSpPr>
        <p:spPr bwMode="auto">
          <a:xfrm>
            <a:off x="1866900" y="457200"/>
            <a:ext cx="5410200" cy="679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600" b="1" i="1" dirty="0">
                <a:solidFill>
                  <a:srgbClr val="404040"/>
                </a:solidFill>
              </a:rPr>
              <a:t>Faculty Profile</a:t>
            </a:r>
          </a:p>
        </p:txBody>
      </p:sp>
      <p:sp>
        <p:nvSpPr>
          <p:cNvPr id="34820" name="Text Box 4"/>
          <p:cNvSpPr txBox="1">
            <a:spLocks noChangeArrowheads="1"/>
          </p:cNvSpPr>
          <p:nvPr/>
        </p:nvSpPr>
        <p:spPr bwMode="auto">
          <a:xfrm>
            <a:off x="0" y="6172200"/>
            <a:ext cx="9144000" cy="708025"/>
          </a:xfrm>
          <a:prstGeom prst="rect">
            <a:avLst/>
          </a:prstGeom>
          <a:solidFill>
            <a:schemeClr val="accent4">
              <a:lumMod val="20000"/>
              <a:lumOff val="80000"/>
            </a:schemeClr>
          </a:solidFill>
          <a:ln w="12700" cap="rnd" algn="ctr">
            <a:noFill/>
            <a:miter lim="800000"/>
            <a:headEnd/>
            <a:tailEnd/>
          </a:ln>
        </p:spPr>
        <p:txBody>
          <a:bodyPr>
            <a:spAutoFit/>
          </a:bodyPr>
          <a:lstStyle/>
          <a:p>
            <a:pPr algn="ctr" eaLnBrk="1" hangingPunct="1">
              <a:defRPr/>
            </a:pPr>
            <a:r>
              <a:rPr lang="en-US" sz="2400" dirty="0">
                <a:solidFill>
                  <a:prstClr val="black"/>
                </a:solidFill>
                <a:latin typeface="Arial" charset="0"/>
                <a:cs typeface="Arial" charset="0"/>
              </a:rPr>
              <a:t> </a:t>
            </a:r>
            <a:r>
              <a:rPr lang="en-US" sz="1600" b="1" i="1" dirty="0">
                <a:solidFill>
                  <a:srgbClr val="8064A2">
                    <a:lumMod val="75000"/>
                  </a:srgbClr>
                </a:solidFill>
                <a:latin typeface="Arial" charset="0"/>
                <a:cs typeface="Arial" charset="0"/>
              </a:rPr>
              <a:t>Title 10 DA civilian faculty – Faculty Personnel System allows for flexibility </a:t>
            </a:r>
          </a:p>
          <a:p>
            <a:pPr algn="ctr" eaLnBrk="1" hangingPunct="1">
              <a:defRPr/>
            </a:pPr>
            <a:r>
              <a:rPr lang="en-US" sz="1600" b="1" i="1" dirty="0">
                <a:solidFill>
                  <a:srgbClr val="8064A2">
                    <a:lumMod val="75000"/>
                  </a:srgbClr>
                </a:solidFill>
                <a:latin typeface="Arial" charset="0"/>
                <a:cs typeface="Arial" charset="0"/>
              </a:rPr>
              <a:t>with the surge and dips in language training requirements</a:t>
            </a:r>
          </a:p>
        </p:txBody>
      </p:sp>
      <p:sp>
        <p:nvSpPr>
          <p:cNvPr id="7" name="Rectangle 2"/>
          <p:cNvSpPr txBox="1">
            <a:spLocks noChangeArrowheads="1"/>
          </p:cNvSpPr>
          <p:nvPr/>
        </p:nvSpPr>
        <p:spPr bwMode="auto">
          <a:xfrm>
            <a:off x="228600" y="2590800"/>
            <a:ext cx="5257800" cy="4267200"/>
          </a:xfrm>
          <a:prstGeom prst="rect">
            <a:avLst/>
          </a:prstGeom>
          <a:noFill/>
          <a:ln w="9525">
            <a:noFill/>
            <a:miter lim="800000"/>
            <a:headEnd/>
            <a:tailEnd/>
          </a:ln>
        </p:spPr>
        <p:txBody>
          <a:bodyPr lIns="90488" tIns="44450" rIns="90488" bIns="44450"/>
          <a:lstStyle/>
          <a:p>
            <a:pPr marL="342900" indent="-342900">
              <a:spcBef>
                <a:spcPct val="20000"/>
              </a:spcBef>
              <a:buFont typeface="Arial" charset="0"/>
              <a:buChar char="•"/>
              <a:defRPr/>
            </a:pPr>
            <a:r>
              <a:rPr lang="en-US" sz="2400" dirty="0">
                <a:solidFill>
                  <a:prstClr val="black">
                    <a:lumMod val="75000"/>
                    <a:lumOff val="25000"/>
                  </a:prstClr>
                </a:solidFill>
                <a:latin typeface="Arial" charset="0"/>
              </a:rPr>
              <a:t>DLI-Washington: Contract faculty </a:t>
            </a:r>
          </a:p>
          <a:p>
            <a:pPr marL="342900" indent="-342900">
              <a:spcBef>
                <a:spcPct val="20000"/>
              </a:spcBef>
              <a:buFont typeface="Arial" charset="0"/>
              <a:buNone/>
              <a:defRPr/>
            </a:pPr>
            <a:r>
              <a:rPr lang="en-US" sz="2400" dirty="0">
                <a:solidFill>
                  <a:prstClr val="black">
                    <a:lumMod val="75000"/>
                    <a:lumOff val="25000"/>
                  </a:prstClr>
                </a:solidFill>
                <a:latin typeface="Arial" charset="0"/>
              </a:rPr>
              <a:t>    provide flexibility and surge capacity</a:t>
            </a:r>
          </a:p>
          <a:p>
            <a:pPr marL="342900" indent="-342900">
              <a:spcBef>
                <a:spcPct val="20000"/>
              </a:spcBef>
              <a:buFont typeface="Arial" charset="0"/>
              <a:buChar char="•"/>
              <a:defRPr/>
            </a:pPr>
            <a:r>
              <a:rPr lang="en-US" sz="2400" dirty="0">
                <a:solidFill>
                  <a:prstClr val="black">
                    <a:lumMod val="75000"/>
                    <a:lumOff val="25000"/>
                  </a:prstClr>
                </a:solidFill>
                <a:latin typeface="Arial" charset="0"/>
              </a:rPr>
              <a:t>In-house faculty training programs</a:t>
            </a:r>
          </a:p>
          <a:p>
            <a:pPr indent="-342900">
              <a:spcBef>
                <a:spcPts val="0"/>
              </a:spcBef>
              <a:buFont typeface="Arial" charset="0"/>
              <a:buChar char="•"/>
              <a:defRPr/>
            </a:pPr>
            <a:r>
              <a:rPr lang="en-US" sz="2400" dirty="0">
                <a:solidFill>
                  <a:prstClr val="black">
                    <a:lumMod val="75000"/>
                    <a:lumOff val="25000"/>
                  </a:prstClr>
                </a:solidFill>
                <a:latin typeface="Arial" charset="0"/>
              </a:rPr>
              <a:t>Professional development  </a:t>
            </a:r>
          </a:p>
          <a:p>
            <a:pPr indent="-342900">
              <a:spcBef>
                <a:spcPts val="0"/>
              </a:spcBef>
              <a:defRPr/>
            </a:pPr>
            <a:r>
              <a:rPr lang="en-US" sz="2400" dirty="0">
                <a:solidFill>
                  <a:prstClr val="black">
                    <a:lumMod val="75000"/>
                    <a:lumOff val="25000"/>
                  </a:prstClr>
                </a:solidFill>
                <a:latin typeface="Arial" charset="0"/>
              </a:rPr>
              <a:t>    opportunities through local and</a:t>
            </a:r>
          </a:p>
          <a:p>
            <a:pPr indent="-342900">
              <a:spcBef>
                <a:spcPts val="0"/>
              </a:spcBef>
              <a:defRPr/>
            </a:pPr>
            <a:r>
              <a:rPr lang="en-US" sz="2400" dirty="0">
                <a:solidFill>
                  <a:prstClr val="black">
                    <a:lumMod val="75000"/>
                    <a:lumOff val="25000"/>
                  </a:prstClr>
                </a:solidFill>
                <a:latin typeface="Arial" charset="0"/>
              </a:rPr>
              <a:t>    regional higher educational </a:t>
            </a:r>
          </a:p>
          <a:p>
            <a:pPr indent="-342900">
              <a:spcBef>
                <a:spcPts val="0"/>
              </a:spcBef>
              <a:defRPr/>
            </a:pPr>
            <a:r>
              <a:rPr lang="en-US" sz="2400" dirty="0">
                <a:solidFill>
                  <a:prstClr val="black">
                    <a:lumMod val="75000"/>
                    <a:lumOff val="25000"/>
                  </a:prstClr>
                </a:solidFill>
                <a:latin typeface="Arial" charset="0"/>
              </a:rPr>
              <a:t>    institutions </a:t>
            </a:r>
          </a:p>
        </p:txBody>
      </p:sp>
      <p:sp>
        <p:nvSpPr>
          <p:cNvPr id="24582" name="Slide Number Placeholder 8"/>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343233"/>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343233"/>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343233"/>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9pPr>
          </a:lstStyle>
          <a:p>
            <a:pPr>
              <a:spcBef>
                <a:spcPct val="0"/>
              </a:spcBef>
              <a:buFontTx/>
              <a:buNone/>
            </a:pPr>
            <a:fld id="{C590BE63-31C2-48D0-91AF-248BEAB39A57}" type="slidenum">
              <a:rPr lang="en-US" altLang="en-US" sz="1200" smtClean="0">
                <a:solidFill>
                  <a:srgbClr val="898989"/>
                </a:solidFill>
                <a:latin typeface="Calibri" panose="020F0502020204030204" pitchFamily="34" charset="0"/>
              </a:rPr>
              <a:pPr>
                <a:spcBef>
                  <a:spcPct val="0"/>
                </a:spcBef>
                <a:buFontTx/>
                <a:buNone/>
              </a:pPr>
              <a:t>8</a:t>
            </a:fld>
            <a:endParaRPr lang="en-US" altLang="en-US" sz="1200" smtClean="0">
              <a:solidFill>
                <a:srgbClr val="898989"/>
              </a:solidFill>
              <a:latin typeface="Calibri" panose="020F050202020403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903837">
            <a:off x="5434530" y="3417710"/>
            <a:ext cx="3295709" cy="219713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343233"/>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343233"/>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343233"/>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9pPr>
          </a:lstStyle>
          <a:p>
            <a:pPr>
              <a:spcBef>
                <a:spcPct val="0"/>
              </a:spcBef>
              <a:buFontTx/>
              <a:buNone/>
            </a:pPr>
            <a:fld id="{56143A77-8505-4F1E-A1F4-00FD6ECE5865}" type="slidenum">
              <a:rPr lang="en-US" altLang="en-US" sz="1200" smtClean="0">
                <a:solidFill>
                  <a:srgbClr val="898989"/>
                </a:solidFill>
                <a:latin typeface="Calibri" panose="020F0502020204030204" pitchFamily="34" charset="0"/>
              </a:rPr>
              <a:pPr>
                <a:spcBef>
                  <a:spcPct val="0"/>
                </a:spcBef>
                <a:buFontTx/>
                <a:buNone/>
              </a:pPr>
              <a:t>9</a:t>
            </a:fld>
            <a:endParaRPr lang="en-US" altLang="en-US" sz="1200" smtClean="0">
              <a:solidFill>
                <a:srgbClr val="898989"/>
              </a:solidFill>
              <a:latin typeface="Calibri" panose="020F0502020204030204" pitchFamily="34" charset="0"/>
            </a:endParaRPr>
          </a:p>
        </p:txBody>
      </p:sp>
      <p:sp>
        <p:nvSpPr>
          <p:cNvPr id="24578" name="Rectangle 4"/>
          <p:cNvSpPr>
            <a:spLocks noGrp="1" noChangeArrowheads="1"/>
          </p:cNvSpPr>
          <p:nvPr>
            <p:ph type="title" idx="4294967295"/>
          </p:nvPr>
        </p:nvSpPr>
        <p:spPr>
          <a:xfrm>
            <a:off x="1219200" y="503238"/>
            <a:ext cx="6705600" cy="639762"/>
          </a:xfrm>
        </p:spPr>
        <p:txBody>
          <a:bodyPr/>
          <a:lstStyle/>
          <a:p>
            <a:pPr eaLnBrk="1" hangingPunct="1">
              <a:defRPr/>
            </a:pPr>
            <a:r>
              <a:rPr lang="en-US" dirty="0" smtClean="0">
                <a:solidFill>
                  <a:schemeClr val="tx1">
                    <a:lumMod val="75000"/>
                    <a:lumOff val="25000"/>
                  </a:schemeClr>
                </a:solidFill>
                <a:latin typeface="Arial" charset="0"/>
                <a:cs typeface="Arial" charset="0"/>
              </a:rPr>
              <a:t>DLIFLC </a:t>
            </a:r>
            <a:r>
              <a:rPr lang="en-US" dirty="0" smtClean="0">
                <a:solidFill>
                  <a:schemeClr val="tx1">
                    <a:lumMod val="75000"/>
                    <a:lumOff val="25000"/>
                  </a:schemeClr>
                </a:solidFill>
                <a:latin typeface="Arial" charset="0"/>
                <a:cs typeface="Arial" charset="0"/>
              </a:rPr>
              <a:t>Languages</a:t>
            </a:r>
            <a:endParaRPr lang="en-US" dirty="0" smtClean="0">
              <a:solidFill>
                <a:schemeClr val="tx1">
                  <a:lumMod val="75000"/>
                  <a:lumOff val="25000"/>
                </a:schemeClr>
              </a:solidFill>
              <a:latin typeface="Arial" charset="0"/>
              <a:cs typeface="Arial" charset="0"/>
            </a:endParaRPr>
          </a:p>
        </p:txBody>
      </p:sp>
      <p:sp>
        <p:nvSpPr>
          <p:cNvPr id="30724" name="Text Box 5"/>
          <p:cNvSpPr txBox="1">
            <a:spLocks noChangeArrowheads="1"/>
          </p:cNvSpPr>
          <p:nvPr/>
        </p:nvSpPr>
        <p:spPr bwMode="auto">
          <a:xfrm>
            <a:off x="6267450" y="1600200"/>
            <a:ext cx="2673350" cy="295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343233"/>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343233"/>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343233"/>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2400" i="1" u="sng" dirty="0">
                <a:solidFill>
                  <a:srgbClr val="404040"/>
                </a:solidFill>
              </a:rPr>
              <a:t>Category IV</a:t>
            </a:r>
          </a:p>
          <a:p>
            <a:pPr eaLnBrk="1" hangingPunct="1">
              <a:spcBef>
                <a:spcPct val="0"/>
              </a:spcBef>
              <a:buFontTx/>
              <a:buNone/>
            </a:pPr>
            <a:r>
              <a:rPr lang="en-US" altLang="en-US" sz="1800" dirty="0">
                <a:solidFill>
                  <a:srgbClr val="404040"/>
                </a:solidFill>
              </a:rPr>
              <a:t>Modern Standard Arabic</a:t>
            </a:r>
          </a:p>
          <a:p>
            <a:pPr eaLnBrk="1" hangingPunct="1">
              <a:spcBef>
                <a:spcPct val="0"/>
              </a:spcBef>
              <a:buFontTx/>
              <a:buNone/>
            </a:pPr>
            <a:r>
              <a:rPr lang="en-US" altLang="en-US" sz="1800" dirty="0">
                <a:solidFill>
                  <a:srgbClr val="262626"/>
                </a:solidFill>
              </a:rPr>
              <a:t>Arabic - Egyptian</a:t>
            </a:r>
          </a:p>
          <a:p>
            <a:pPr eaLnBrk="1" hangingPunct="1">
              <a:spcBef>
                <a:spcPct val="0"/>
              </a:spcBef>
              <a:buFontTx/>
              <a:buNone/>
            </a:pPr>
            <a:r>
              <a:rPr lang="en-US" altLang="en-US" sz="1800" dirty="0" smtClean="0">
                <a:solidFill>
                  <a:schemeClr val="tx1">
                    <a:lumMod val="75000"/>
                    <a:lumOff val="25000"/>
                  </a:schemeClr>
                </a:solidFill>
              </a:rPr>
              <a:t>Arabic </a:t>
            </a:r>
            <a:r>
              <a:rPr lang="en-US" altLang="en-US" sz="1800" dirty="0">
                <a:solidFill>
                  <a:schemeClr val="tx1">
                    <a:lumMod val="75000"/>
                    <a:lumOff val="25000"/>
                  </a:schemeClr>
                </a:solidFill>
              </a:rPr>
              <a:t>– Sudanese</a:t>
            </a:r>
          </a:p>
          <a:p>
            <a:pPr eaLnBrk="1" hangingPunct="1">
              <a:spcBef>
                <a:spcPct val="0"/>
              </a:spcBef>
              <a:buFontTx/>
              <a:buNone/>
            </a:pPr>
            <a:r>
              <a:rPr lang="en-US" altLang="en-US" sz="1800" dirty="0">
                <a:solidFill>
                  <a:srgbClr val="404040"/>
                </a:solidFill>
              </a:rPr>
              <a:t>Arabic - Levantine</a:t>
            </a:r>
          </a:p>
          <a:p>
            <a:pPr eaLnBrk="1" hangingPunct="1">
              <a:spcBef>
                <a:spcPct val="0"/>
              </a:spcBef>
              <a:buFontTx/>
              <a:buNone/>
            </a:pPr>
            <a:r>
              <a:rPr lang="en-US" altLang="en-US" sz="1800" dirty="0">
                <a:solidFill>
                  <a:srgbClr val="404040"/>
                </a:solidFill>
              </a:rPr>
              <a:t>Arabic - Iraqi</a:t>
            </a:r>
          </a:p>
          <a:p>
            <a:pPr eaLnBrk="1" hangingPunct="1">
              <a:spcBef>
                <a:spcPct val="0"/>
              </a:spcBef>
              <a:buFontTx/>
              <a:buNone/>
            </a:pPr>
            <a:r>
              <a:rPr lang="en-US" altLang="en-US" sz="1800" dirty="0">
                <a:solidFill>
                  <a:srgbClr val="404040"/>
                </a:solidFill>
              </a:rPr>
              <a:t>Chinese Mandarin</a:t>
            </a:r>
          </a:p>
          <a:p>
            <a:pPr eaLnBrk="1" hangingPunct="1">
              <a:spcBef>
                <a:spcPct val="0"/>
              </a:spcBef>
              <a:buFontTx/>
              <a:buNone/>
            </a:pPr>
            <a:r>
              <a:rPr lang="en-US" altLang="en-US" sz="1800" dirty="0">
                <a:solidFill>
                  <a:srgbClr val="404040"/>
                </a:solidFill>
              </a:rPr>
              <a:t>Korean</a:t>
            </a:r>
          </a:p>
          <a:p>
            <a:pPr eaLnBrk="1" hangingPunct="1">
              <a:spcBef>
                <a:spcPct val="0"/>
              </a:spcBef>
              <a:buFontTx/>
              <a:buNone/>
            </a:pPr>
            <a:r>
              <a:rPr lang="en-US" altLang="en-US" sz="1800" dirty="0">
                <a:solidFill>
                  <a:srgbClr val="404040"/>
                </a:solidFill>
              </a:rPr>
              <a:t>Japanese</a:t>
            </a:r>
          </a:p>
          <a:p>
            <a:pPr eaLnBrk="1" hangingPunct="1">
              <a:spcBef>
                <a:spcPct val="0"/>
              </a:spcBef>
              <a:buFontTx/>
              <a:buNone/>
            </a:pPr>
            <a:r>
              <a:rPr lang="en-US" altLang="en-US" sz="1800" dirty="0">
                <a:solidFill>
                  <a:srgbClr val="404040"/>
                </a:solidFill>
              </a:rPr>
              <a:t>Pashto</a:t>
            </a:r>
          </a:p>
        </p:txBody>
      </p:sp>
      <p:sp>
        <p:nvSpPr>
          <p:cNvPr id="30725" name="Text Box 6"/>
          <p:cNvSpPr txBox="1">
            <a:spLocks noChangeArrowheads="1"/>
          </p:cNvSpPr>
          <p:nvPr/>
        </p:nvSpPr>
        <p:spPr bwMode="auto">
          <a:xfrm>
            <a:off x="4057650" y="1600200"/>
            <a:ext cx="1774845"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343233"/>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343233"/>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343233"/>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2400" i="1" u="sng" dirty="0">
                <a:solidFill>
                  <a:srgbClr val="404040"/>
                </a:solidFill>
              </a:rPr>
              <a:t>Category III</a:t>
            </a:r>
          </a:p>
          <a:p>
            <a:pPr eaLnBrk="1" hangingPunct="1">
              <a:spcBef>
                <a:spcPct val="0"/>
              </a:spcBef>
              <a:buFontTx/>
              <a:buNone/>
            </a:pPr>
            <a:r>
              <a:rPr lang="en-US" altLang="en-US" sz="1800" dirty="0">
                <a:solidFill>
                  <a:srgbClr val="404040"/>
                </a:solidFill>
              </a:rPr>
              <a:t>Persian Farsi</a:t>
            </a:r>
          </a:p>
          <a:p>
            <a:pPr eaLnBrk="1" hangingPunct="1">
              <a:spcBef>
                <a:spcPct val="0"/>
              </a:spcBef>
              <a:buFontTx/>
              <a:buNone/>
            </a:pPr>
            <a:r>
              <a:rPr lang="en-US" altLang="en-US" sz="1800" dirty="0">
                <a:solidFill>
                  <a:srgbClr val="404040"/>
                </a:solidFill>
              </a:rPr>
              <a:t>Russian</a:t>
            </a:r>
          </a:p>
          <a:p>
            <a:pPr eaLnBrk="1" hangingPunct="1">
              <a:spcBef>
                <a:spcPct val="0"/>
              </a:spcBef>
              <a:buFontTx/>
              <a:buNone/>
            </a:pPr>
            <a:r>
              <a:rPr lang="en-US" altLang="en-US" sz="1800" dirty="0" smtClean="0">
                <a:solidFill>
                  <a:srgbClr val="404040"/>
                </a:solidFill>
              </a:rPr>
              <a:t>Urdu</a:t>
            </a:r>
            <a:endParaRPr lang="en-US" altLang="en-US" sz="1800" dirty="0">
              <a:solidFill>
                <a:srgbClr val="404040"/>
              </a:solidFill>
            </a:endParaRPr>
          </a:p>
          <a:p>
            <a:pPr eaLnBrk="1" hangingPunct="1">
              <a:spcBef>
                <a:spcPct val="0"/>
              </a:spcBef>
              <a:buFontTx/>
              <a:buNone/>
            </a:pPr>
            <a:r>
              <a:rPr lang="en-US" altLang="en-US" sz="1800" dirty="0">
                <a:solidFill>
                  <a:srgbClr val="404040"/>
                </a:solidFill>
              </a:rPr>
              <a:t>Hebrew</a:t>
            </a:r>
          </a:p>
          <a:p>
            <a:pPr eaLnBrk="1" hangingPunct="1">
              <a:spcBef>
                <a:spcPct val="0"/>
              </a:spcBef>
              <a:buFontTx/>
              <a:buNone/>
            </a:pPr>
            <a:r>
              <a:rPr lang="en-US" altLang="en-US" sz="1800" dirty="0" smtClean="0">
                <a:solidFill>
                  <a:srgbClr val="404040"/>
                </a:solidFill>
              </a:rPr>
              <a:t>Tagalog</a:t>
            </a:r>
            <a:endParaRPr lang="en-US" altLang="en-US" sz="1800" dirty="0">
              <a:solidFill>
                <a:srgbClr val="404040"/>
              </a:solidFill>
            </a:endParaRPr>
          </a:p>
        </p:txBody>
      </p:sp>
      <p:sp>
        <p:nvSpPr>
          <p:cNvPr id="30726" name="Text Box 7"/>
          <p:cNvSpPr txBox="1">
            <a:spLocks noChangeArrowheads="1"/>
          </p:cNvSpPr>
          <p:nvPr/>
        </p:nvSpPr>
        <p:spPr bwMode="auto">
          <a:xfrm>
            <a:off x="2171700" y="1598613"/>
            <a:ext cx="168988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343233"/>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343233"/>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343233"/>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2400" i="1" u="sng" dirty="0">
                <a:solidFill>
                  <a:srgbClr val="404040"/>
                </a:solidFill>
              </a:rPr>
              <a:t>Category II</a:t>
            </a:r>
          </a:p>
          <a:p>
            <a:pPr eaLnBrk="1" hangingPunct="1">
              <a:spcBef>
                <a:spcPct val="0"/>
              </a:spcBef>
              <a:buFontTx/>
              <a:buNone/>
            </a:pPr>
            <a:r>
              <a:rPr lang="en-US" altLang="en-US" sz="1800" dirty="0" smtClean="0">
                <a:solidFill>
                  <a:srgbClr val="404040"/>
                </a:solidFill>
              </a:rPr>
              <a:t>Indonesian</a:t>
            </a:r>
            <a:endParaRPr lang="en-US" altLang="en-US" sz="1800" dirty="0">
              <a:solidFill>
                <a:srgbClr val="404040"/>
              </a:solidFill>
            </a:endParaRPr>
          </a:p>
          <a:p>
            <a:pPr eaLnBrk="1" hangingPunct="1">
              <a:spcBef>
                <a:spcPct val="0"/>
              </a:spcBef>
              <a:buFontTx/>
              <a:buNone/>
            </a:pPr>
            <a:endParaRPr lang="en-US" altLang="en-US" sz="1800" dirty="0">
              <a:solidFill>
                <a:schemeClr val="tx1"/>
              </a:solidFill>
            </a:endParaRPr>
          </a:p>
        </p:txBody>
      </p:sp>
      <p:sp>
        <p:nvSpPr>
          <p:cNvPr id="30727" name="Text Box 8"/>
          <p:cNvSpPr txBox="1">
            <a:spLocks noChangeArrowheads="1"/>
          </p:cNvSpPr>
          <p:nvPr/>
        </p:nvSpPr>
        <p:spPr bwMode="auto">
          <a:xfrm>
            <a:off x="220663" y="1598613"/>
            <a:ext cx="1604927"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343233"/>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343233"/>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343233"/>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343233"/>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2400" i="1" u="sng" dirty="0">
                <a:solidFill>
                  <a:srgbClr val="404040"/>
                </a:solidFill>
              </a:rPr>
              <a:t>Category I</a:t>
            </a:r>
          </a:p>
          <a:p>
            <a:pPr eaLnBrk="1" hangingPunct="1">
              <a:spcBef>
                <a:spcPct val="0"/>
              </a:spcBef>
              <a:buFontTx/>
              <a:buNone/>
            </a:pPr>
            <a:r>
              <a:rPr lang="en-US" altLang="en-US" sz="1800" dirty="0" smtClean="0">
                <a:solidFill>
                  <a:srgbClr val="404040"/>
                </a:solidFill>
              </a:rPr>
              <a:t>Spanish</a:t>
            </a:r>
            <a:endParaRPr lang="en-US" altLang="en-US" sz="1800" dirty="0">
              <a:solidFill>
                <a:srgbClr val="404040"/>
              </a:solidFill>
            </a:endParaRPr>
          </a:p>
          <a:p>
            <a:pPr eaLnBrk="1" hangingPunct="1">
              <a:spcBef>
                <a:spcPct val="0"/>
              </a:spcBef>
              <a:buFontTx/>
              <a:buNone/>
            </a:pPr>
            <a:r>
              <a:rPr lang="en-US" altLang="en-US" sz="1800" dirty="0">
                <a:solidFill>
                  <a:srgbClr val="404040"/>
                </a:solidFill>
              </a:rPr>
              <a:t>French</a:t>
            </a:r>
          </a:p>
          <a:p>
            <a:pPr eaLnBrk="1" hangingPunct="1">
              <a:spcBef>
                <a:spcPct val="0"/>
              </a:spcBef>
              <a:buFontTx/>
              <a:buNone/>
            </a:pPr>
            <a:endParaRPr lang="en-US" altLang="en-US" sz="1800" dirty="0">
              <a:solidFill>
                <a:schemeClr val="tx1"/>
              </a:solidFill>
            </a:endParaRPr>
          </a:p>
        </p:txBody>
      </p:sp>
      <p:sp>
        <p:nvSpPr>
          <p:cNvPr id="20491" name="Rectangle 15"/>
          <p:cNvSpPr>
            <a:spLocks noChangeArrowheads="1"/>
          </p:cNvSpPr>
          <p:nvPr/>
        </p:nvSpPr>
        <p:spPr bwMode="auto">
          <a:xfrm>
            <a:off x="5219700" y="4849812"/>
            <a:ext cx="2362200" cy="1323439"/>
          </a:xfrm>
          <a:prstGeom prst="rect">
            <a:avLst/>
          </a:prstGeom>
          <a:solidFill>
            <a:schemeClr val="accent4">
              <a:lumMod val="60000"/>
              <a:lumOff val="40000"/>
            </a:schemeClr>
          </a:solidFill>
          <a:ln w="25400">
            <a:solidFill>
              <a:schemeClr val="tx2"/>
            </a:solidFill>
            <a:miter lim="800000"/>
            <a:headEnd/>
            <a:tailEnd/>
          </a:ln>
        </p:spPr>
        <p:txBody>
          <a:bodyPr>
            <a:spAutoFit/>
          </a:bodyPr>
          <a:lstStyle/>
          <a:p>
            <a:pPr algn="ctr" eaLnBrk="1" hangingPunct="1">
              <a:defRPr/>
            </a:pPr>
            <a:r>
              <a:rPr lang="en-US" sz="1600" i="1" u="sng" dirty="0"/>
              <a:t>Course Lengths</a:t>
            </a:r>
          </a:p>
          <a:p>
            <a:pPr algn="ctr" eaLnBrk="1" hangingPunct="1">
              <a:defRPr/>
            </a:pPr>
            <a:r>
              <a:rPr lang="en-US" sz="1600" dirty="0"/>
              <a:t>CAT I   –  26 Weeks</a:t>
            </a:r>
          </a:p>
          <a:p>
            <a:pPr algn="ctr" eaLnBrk="1" hangingPunct="1">
              <a:defRPr/>
            </a:pPr>
            <a:r>
              <a:rPr lang="en-US" sz="1600" dirty="0"/>
              <a:t>CAT II  –  35 Weeks</a:t>
            </a:r>
          </a:p>
          <a:p>
            <a:pPr algn="ctr" eaLnBrk="1" hangingPunct="1">
              <a:defRPr/>
            </a:pPr>
            <a:r>
              <a:rPr lang="en-US" sz="1600" dirty="0"/>
              <a:t>CAT III –  48 Weeks</a:t>
            </a:r>
          </a:p>
          <a:p>
            <a:pPr algn="ctr" eaLnBrk="1" hangingPunct="1">
              <a:defRPr/>
            </a:pPr>
            <a:r>
              <a:rPr lang="en-US" sz="1600" dirty="0"/>
              <a:t>CAT IV – 64 Weeks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827" y="3960641"/>
            <a:ext cx="3699596" cy="244015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1" name="Flowchart: Punched Tape 10"/>
          <p:cNvSpPr/>
          <p:nvPr/>
        </p:nvSpPr>
        <p:spPr>
          <a:xfrm rot="20945517">
            <a:off x="1320958" y="2744231"/>
            <a:ext cx="2006283" cy="1267042"/>
          </a:xfrm>
          <a:prstGeom prst="flowChartPunchedTape">
            <a:avLst/>
          </a:prstGeom>
          <a:solidFill>
            <a:schemeClr val="accent4">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sz="1600" dirty="0" smtClean="0">
                <a:solidFill>
                  <a:schemeClr val="tx1">
                    <a:lumMod val="85000"/>
                    <a:lumOff val="15000"/>
                  </a:schemeClr>
                </a:solidFill>
                <a:latin typeface="Arial" pitchFamily="34" charset="0"/>
                <a:cs typeface="Arial" pitchFamily="34" charset="0"/>
              </a:rPr>
              <a:t>94</a:t>
            </a:r>
            <a:r>
              <a:rPr lang="en-US" sz="1600" dirty="0">
                <a:solidFill>
                  <a:schemeClr val="tx1">
                    <a:lumMod val="85000"/>
                    <a:lumOff val="15000"/>
                  </a:schemeClr>
                </a:solidFill>
                <a:latin typeface="Arial" pitchFamily="34" charset="0"/>
                <a:cs typeface="Arial" pitchFamily="34" charset="0"/>
              </a:rPr>
              <a:t>% of Students taking CAT III &amp; IV Languages</a:t>
            </a:r>
          </a:p>
        </p:txBody>
      </p:sp>
    </p:spTree>
    <p:extLst>
      <p:ext uri="{BB962C8B-B14F-4D97-AF65-F5344CB8AC3E}">
        <p14:creationId xmlns:p14="http://schemas.microsoft.com/office/powerpoint/2010/main" val="3133818247"/>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ADE4D86783DC40A4C35080C287447E" ma:contentTypeVersion="0" ma:contentTypeDescription="Create a new document." ma:contentTypeScope="" ma:versionID="e6969ed395889a9158fe7eb1d87c8a94">
  <xsd:schema xmlns:xsd="http://www.w3.org/2001/XMLSchema" xmlns:p="http://schemas.microsoft.com/office/2006/metadata/properties" targetNamespace="http://schemas.microsoft.com/office/2006/metadata/properties" ma:root="true" ma:fieldsID="e7f49bd6ae1e24d31a002fa407e97fc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D24F598E-440C-4757-9BD4-34468367985B}">
  <ds:schemaRefs>
    <ds:schemaRef ds:uri="http://schemas.microsoft.com/sharepoint/v3/contenttype/forms"/>
  </ds:schemaRefs>
</ds:datastoreItem>
</file>

<file path=customXml/itemProps2.xml><?xml version="1.0" encoding="utf-8"?>
<ds:datastoreItem xmlns:ds="http://schemas.openxmlformats.org/officeDocument/2006/customXml" ds:itemID="{46713CFA-FA60-4694-B3A2-4F5D957604F0}">
  <ds:schemaRefs>
    <ds:schemaRef ds:uri="http://purl.org/dc/elements/1.1/"/>
    <ds:schemaRef ds:uri="http://schemas.openxmlformats.org/package/2006/metadata/core-properties"/>
    <ds:schemaRef ds:uri="http://www.w3.org/XML/1998/namespace"/>
    <ds:schemaRef ds:uri="http://purl.org/dc/dcmitype/"/>
    <ds:schemaRef ds:uri="http://schemas.microsoft.com/office/2006/documentManagement/types"/>
    <ds:schemaRef ds:uri="http://purl.org/dc/terms/"/>
    <ds:schemaRef ds:uri="http://schemas.microsoft.com/office/2006/metadata/properties"/>
  </ds:schemaRefs>
</ds:datastoreItem>
</file>

<file path=customXml/itemProps3.xml><?xml version="1.0" encoding="utf-8"?>
<ds:datastoreItem xmlns:ds="http://schemas.openxmlformats.org/officeDocument/2006/customXml" ds:itemID="{BD24A88B-9707-4B21-A72A-22048914F8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otalTime>10835</TotalTime>
  <Words>1746</Words>
  <Application>Microsoft Office PowerPoint</Application>
  <PresentationFormat>On-screen Show (4:3)</PresentationFormat>
  <Paragraphs>274</Paragraphs>
  <Slides>23</Slides>
  <Notes>13</Notes>
  <HiddenSlides>1</HiddenSlides>
  <MMClips>3</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23</vt:i4>
      </vt:variant>
    </vt:vector>
  </HeadingPairs>
  <TitlesOfParts>
    <vt:vector size="31" baseType="lpstr">
      <vt:lpstr>Arial</vt:lpstr>
      <vt:lpstr>MS PGothic</vt:lpstr>
      <vt:lpstr>Calibri</vt:lpstr>
      <vt:lpstr>Candara</vt:lpstr>
      <vt:lpstr>Times New Roman</vt:lpstr>
      <vt:lpstr>1_Office Theme</vt:lpstr>
      <vt:lpstr>2_Office Theme</vt:lpstr>
      <vt:lpstr>3_Office Theme</vt:lpstr>
      <vt:lpstr>PowerPoint Presentation</vt:lpstr>
      <vt:lpstr>DLIFLC</vt:lpstr>
      <vt:lpstr>Overview</vt:lpstr>
      <vt:lpstr>Mission, Vision, and Values</vt:lpstr>
      <vt:lpstr>Linguistic Readiness</vt:lpstr>
      <vt:lpstr>Before vs. Now</vt:lpstr>
      <vt:lpstr>Undergraduate Student Profile (ILR 2/2/1+)</vt:lpstr>
      <vt:lpstr>PowerPoint Presentation</vt:lpstr>
      <vt:lpstr>DLIFLC Languages</vt:lpstr>
      <vt:lpstr>Immersion Programs </vt:lpstr>
      <vt:lpstr>PowerPoint Presentation</vt:lpstr>
      <vt:lpstr>Continuing Education</vt:lpstr>
      <vt:lpstr>PowerPoint Presentation</vt:lpstr>
      <vt:lpstr>Online Resources (dliflc.edu)</vt:lpstr>
      <vt:lpstr>PowerPoint Presentation</vt:lpstr>
      <vt:lpstr>PowerPoint Presentation</vt:lpstr>
      <vt:lpstr>Language Proficiency Assessment Division (LPAD)</vt:lpstr>
      <vt:lpstr>DLPT5 Overview</vt:lpstr>
      <vt:lpstr>Test Production</vt:lpstr>
      <vt:lpstr>OPI Overview</vt:lpstr>
      <vt:lpstr>Challenges</vt:lpstr>
      <vt:lpstr>Opportunities</vt:lpstr>
      <vt:lpstr>PowerPoint Presentation</vt:lpstr>
    </vt:vector>
  </TitlesOfParts>
  <Company>United States Army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Annual Program Review FY12</dc:title>
  <dc:creator>christian.haun</dc:creator>
  <cp:lastModifiedBy>517TRGCC</cp:lastModifiedBy>
  <cp:revision>1438</cp:revision>
  <cp:lastPrinted>2016-02-22T14:19:38Z</cp:lastPrinted>
  <dcterms:created xsi:type="dcterms:W3CDTF">2013-03-20T18:44:11Z</dcterms:created>
  <dcterms:modified xsi:type="dcterms:W3CDTF">2016-05-24T17:45:09Z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0x01010079ADE4D86783DC40A4C35080C287447E</vt:lpwstr>
  </property>
</Properties>
</file>